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601" r:id="rId3"/>
    <p:sldId id="577" r:id="rId4"/>
    <p:sldId id="545" r:id="rId5"/>
    <p:sldId id="524" r:id="rId6"/>
    <p:sldId id="525" r:id="rId7"/>
    <p:sldId id="596" r:id="rId8"/>
    <p:sldId id="526" r:id="rId9"/>
    <p:sldId id="527" r:id="rId10"/>
    <p:sldId id="597" r:id="rId11"/>
    <p:sldId id="528" r:id="rId12"/>
    <p:sldId id="529" r:id="rId13"/>
    <p:sldId id="598" r:id="rId14"/>
    <p:sldId id="530" r:id="rId15"/>
    <p:sldId id="531" r:id="rId16"/>
    <p:sldId id="599" r:id="rId17"/>
    <p:sldId id="532" r:id="rId18"/>
    <p:sldId id="533" r:id="rId19"/>
    <p:sldId id="600" r:id="rId20"/>
    <p:sldId id="534" r:id="rId21"/>
    <p:sldId id="535" r:id="rId22"/>
    <p:sldId id="536" r:id="rId23"/>
    <p:sldId id="537" r:id="rId24"/>
    <p:sldId id="602" r:id="rId25"/>
    <p:sldId id="538" r:id="rId26"/>
    <p:sldId id="539" r:id="rId27"/>
    <p:sldId id="540" r:id="rId28"/>
    <p:sldId id="541" r:id="rId29"/>
    <p:sldId id="542" r:id="rId30"/>
  </p:sldIdLst>
  <p:sldSz cx="12192000" cy="6858000"/>
  <p:notesSz cx="6858000" cy="9144000"/>
  <p:custDataLst>
    <p:tags r:id="rId32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68" userDrawn="1">
          <p15:clr>
            <a:srgbClr val="A4A3A4"/>
          </p15:clr>
        </p15:guide>
        <p15:guide id="4" pos="347" userDrawn="1">
          <p15:clr>
            <a:srgbClr val="A4A3A4"/>
          </p15:clr>
        </p15:guide>
        <p15:guide id="5" pos="46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E20"/>
    <a:srgbClr val="072932"/>
    <a:srgbClr val="919295"/>
    <a:srgbClr val="0033CC"/>
    <a:srgbClr val="929395"/>
    <a:srgbClr val="003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  <p:guide orient="horz" pos="368"/>
        <p:guide pos="347"/>
        <p:guide pos="46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C00A7-ECBC-43FB-B838-E944B49F9C22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B3F06-A4E2-4D97-B919-70FC43E887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61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064910B2-B32B-4121-A181-21081AFDC2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8975"/>
            <a:ext cx="4595812" cy="3446463"/>
          </a:xfrm>
          <a:ln/>
        </p:spPr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6ECF65C7-842A-4C53-8E4F-D7672DBF5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4038"/>
            <a:ext cx="5029200" cy="4137025"/>
          </a:xfrm>
          <a:noFill/>
        </p:spPr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7C72FE7-3659-4E8D-9638-5B972DA19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8975"/>
            <a:ext cx="4595812" cy="3446463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D617C92-A86A-4AE7-8BDE-104160137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4038"/>
            <a:ext cx="5029200" cy="4137025"/>
          </a:xfrm>
          <a:noFill/>
        </p:spPr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3285329-E2D4-430B-8E93-FA180F2381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8975"/>
            <a:ext cx="4595812" cy="3446463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60609D6-37AC-4149-954E-4A5E80A47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4038"/>
            <a:ext cx="5029200" cy="4137025"/>
          </a:xfrm>
          <a:noFill/>
        </p:spPr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3CFDBD6-4BE1-4CB1-A57C-1FD34C78B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8975"/>
            <a:ext cx="4595812" cy="3446463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2E586FB-C1B5-443E-BD08-1DF011EC6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4038"/>
            <a:ext cx="5029200" cy="4137025"/>
          </a:xfrm>
          <a:noFill/>
        </p:spPr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34C4221-339E-4A35-807C-3FBB457031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8975"/>
            <a:ext cx="4595812" cy="3446463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09EA080-5447-42F6-8064-8552F9DE1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4038"/>
            <a:ext cx="5029200" cy="4137025"/>
          </a:xfrm>
          <a:noFill/>
        </p:spPr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91B99A5-BE44-4234-87F6-2C10DE7423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8975"/>
            <a:ext cx="4595812" cy="3446463"/>
          </a:xfrm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B7D7F5E-7AE4-4CE6-AABC-89BA440AB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4038"/>
            <a:ext cx="5029200" cy="4137025"/>
          </a:xfrm>
          <a:noFill/>
        </p:spPr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C919ADF-2059-425A-BD7D-3E7288FA05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8975"/>
            <a:ext cx="4595812" cy="3446463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3E50273-4DEB-4F5A-8A6A-B4FA13F79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4038"/>
            <a:ext cx="5029200" cy="4137025"/>
          </a:xfrm>
          <a:noFill/>
        </p:spPr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0BB6CFC-AE64-4BCC-8454-4DE92034B4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8975"/>
            <a:ext cx="4595812" cy="3446463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2445EA4-B4A5-4039-A3CF-59890CA96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4038"/>
            <a:ext cx="5029200" cy="4137025"/>
          </a:xfrm>
          <a:noFill/>
        </p:spPr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1820" y="3192613"/>
            <a:ext cx="9831327" cy="1320515"/>
          </a:xfrm>
        </p:spPr>
        <p:txBody>
          <a:bodyPr anchor="b">
            <a:noAutofit/>
          </a:bodyPr>
          <a:lstStyle>
            <a:lvl1pPr algn="r">
              <a:defRPr sz="5400" i="1">
                <a:solidFill>
                  <a:schemeClr val="accent1"/>
                </a:solidFill>
              </a:defRPr>
            </a:lvl1pPr>
          </a:lstStyle>
          <a:p>
            <a:r>
              <a:rPr lang="es-ES" dirty="0"/>
              <a:t>“CURSO”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98605" y="4569255"/>
            <a:ext cx="7766936" cy="1096899"/>
          </a:xfrm>
        </p:spPr>
        <p:txBody>
          <a:bodyPr anchor="t"/>
          <a:lstStyle>
            <a:lvl1pPr marL="0" indent="0" algn="r">
              <a:buNone/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Nombre del expositor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885" y="186361"/>
            <a:ext cx="6768721" cy="261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7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19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142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827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75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5085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85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73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6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727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57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384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027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25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59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651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0">
              <a:schemeClr val="bg1">
                <a:tint val="90000"/>
                <a:lumMod val="104000"/>
              </a:schemeClr>
            </a:gs>
            <a:gs pos="94000">
              <a:schemeClr val="bg1">
                <a:shade val="96000"/>
                <a:lumMod val="8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2">
                <a:lumMod val="75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939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003F5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F5E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1929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2932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072932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BEBE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E98AE-B529-4203-976F-73723AF267A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C37284-BE21-40D4-B1C6-FE23DF0917A3}" type="slidenum">
              <a:rPr lang="es-MX" smtClean="0"/>
              <a:t>‹Nº›</a:t>
            </a:fld>
            <a:endParaRPr lang="es-MX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6A5BEB3C-47BC-4726-935B-707955008E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87" t="9515" r="27367" b="50000"/>
          <a:stretch/>
        </p:blipFill>
        <p:spPr>
          <a:xfrm>
            <a:off x="10822642" y="0"/>
            <a:ext cx="1369358" cy="12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1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.xml"/><Relationship Id="rId4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LEAN MANUFACTURING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444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62E4D6C-FB7B-4B61-ADC0-25719ECE9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1816100"/>
            <a:ext cx="7005004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1: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Separar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Seiri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2: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Ordenar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(Seito)</a:t>
            </a:r>
            <a:endParaRPr lang="en-US" altLang="en-US" sz="2700" dirty="0">
              <a:latin typeface="Arial" panose="020B0604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83C39C5-E4C1-4978-93B8-338ED1F41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" y="428625"/>
            <a:ext cx="7543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5S: </a:t>
            </a:r>
            <a:r>
              <a:rPr lang="es-E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Cinco pasos para mejorar cualquier lugar de trabajo</a:t>
            </a:r>
            <a:endParaRPr lang="en-US" altLang="en-US" sz="3800" b="1" dirty="0">
              <a:latin typeface="Arial" panose="020B0604020202020204" pitchFamily="34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582ECE19-A2A0-430F-A9BA-97322893C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" y="3037841"/>
            <a:ext cx="923321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dirty="0"/>
              <a:t>UN LUGAR PARA CADA COSA Y CADA COSA EN SU LUGAR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1A0DE7-64E1-4065-8506-9D980226D507}"/>
              </a:ext>
            </a:extLst>
          </p:cNvPr>
          <p:cNvSpPr txBox="1"/>
          <p:nvPr/>
        </p:nvSpPr>
        <p:spPr>
          <a:xfrm>
            <a:off x="3959703" y="5862321"/>
            <a:ext cx="2209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</a:lstStyle>
          <a:p>
            <a:pPr>
              <a:defRPr/>
            </a:pPr>
            <a:r>
              <a:rPr lang="es-MX" dirty="0"/>
              <a:t>Nota: 20 </a:t>
            </a:r>
            <a:r>
              <a:rPr lang="es-ES" dirty="0"/>
              <a:t>segundos para el siguiente </a:t>
            </a:r>
            <a:r>
              <a:rPr lang="es-ES" dirty="0" err="1"/>
              <a:t>slide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Object 3">
            <a:extLst>
              <a:ext uri="{FF2B5EF4-FFF2-40B4-BE49-F238E27FC236}">
                <a16:creationId xmlns:a16="http://schemas.microsoft.com/office/drawing/2014/main" id="{39414CF0-80B3-4D45-A8E6-F45A28469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64" y="751839"/>
            <a:ext cx="8843041" cy="592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6" name="Rectangle 2">
            <a:extLst>
              <a:ext uri="{FF2B5EF4-FFF2-40B4-BE49-F238E27FC236}">
                <a16:creationId xmlns:a16="http://schemas.microsoft.com/office/drawing/2014/main" id="{464889B5-80B4-4375-96CD-DF1C50757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054" y="0"/>
            <a:ext cx="8596668" cy="1320800"/>
          </a:xfrm>
        </p:spPr>
        <p:txBody>
          <a:bodyPr/>
          <a:lstStyle/>
          <a:p>
            <a:r>
              <a:rPr lang="es-ES" altLang="en-US" dirty="0"/>
              <a:t>5S - </a:t>
            </a:r>
            <a:r>
              <a:rPr lang="es-ES_tradnl" altLang="en-US" dirty="0"/>
              <a:t>Ordenar</a:t>
            </a:r>
            <a:endParaRPr lang="es-ES" altLang="en-US" dirty="0"/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B494507-31CF-493B-B775-098D6C6DD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9" y="1816100"/>
            <a:ext cx="6423025" cy="203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1: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Separar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Seiri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2: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Ordenar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(Seito)</a:t>
            </a:r>
            <a:endParaRPr lang="en-US" altLang="en-US" sz="2700" dirty="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3: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Limpiar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Inspeccionar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Seiso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  <a:endParaRPr lang="en-US" altLang="en-US" sz="2700" dirty="0">
              <a:latin typeface="Arial" panose="020B0604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088ABFA-F863-4DE9-A6B8-1A31F3150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" y="428625"/>
            <a:ext cx="7543800" cy="1847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5S: </a:t>
            </a:r>
            <a:r>
              <a:rPr lang="es-E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Cinco pasos para mejorar cualquier lugar de trabajo</a:t>
            </a:r>
            <a:endParaRPr lang="en-US" altLang="en-US" sz="3800" b="1" dirty="0">
              <a:latin typeface="Arial" panose="020B0604020202020204" pitchFamily="34" charset="0"/>
            </a:endParaRPr>
          </a:p>
          <a:p>
            <a:pPr algn="ctr"/>
            <a:endParaRPr lang="en-US" altLang="en-US" sz="3800" b="1" dirty="0">
              <a:latin typeface="Arial" panose="020B0604020202020204" pitchFamily="34" charset="0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684AD186-6A14-4E9C-9C55-77566FDF4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3902076"/>
            <a:ext cx="10210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dirty="0"/>
              <a:t>LA ESENCIA DE LA LIMPIEZA ESTA EN INSPECCIONAR TU LUGAR DE TRABAJO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C6A31-D741-4868-99EC-30E6A53FC3E2}"/>
              </a:ext>
            </a:extLst>
          </p:cNvPr>
          <p:cNvSpPr txBox="1"/>
          <p:nvPr/>
        </p:nvSpPr>
        <p:spPr>
          <a:xfrm>
            <a:off x="9829800" y="5740401"/>
            <a:ext cx="2209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</a:lstStyle>
          <a:p>
            <a:pPr>
              <a:defRPr/>
            </a:pPr>
            <a:r>
              <a:rPr lang="es-MX" dirty="0"/>
              <a:t>Nota: 20 </a:t>
            </a:r>
            <a:r>
              <a:rPr lang="es-ES" dirty="0"/>
              <a:t>segundos para el siguiente </a:t>
            </a:r>
            <a:r>
              <a:rPr lang="es-ES" dirty="0" err="1"/>
              <a:t>slide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3">
            <a:extLst>
              <a:ext uri="{FF2B5EF4-FFF2-40B4-BE49-F238E27FC236}">
                <a16:creationId xmlns:a16="http://schemas.microsoft.com/office/drawing/2014/main" id="{F55F4BBA-F578-49D4-A7EB-407FDAAB3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64" y="751839"/>
            <a:ext cx="8843041" cy="592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76A59441-1C4B-44A6-B78B-0BBD8CD56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8596668" cy="1320800"/>
          </a:xfrm>
        </p:spPr>
        <p:txBody>
          <a:bodyPr/>
          <a:lstStyle/>
          <a:p>
            <a:r>
              <a:rPr lang="es-ES" altLang="en-US" dirty="0"/>
              <a:t>5S – Limpiar e inspeccionar</a:t>
            </a:r>
          </a:p>
        </p:txBody>
      </p:sp>
      <p:pic>
        <p:nvPicPr>
          <p:cNvPr id="13315" name="Object 1027">
            <a:extLst>
              <a:ext uri="{FF2B5EF4-FFF2-40B4-BE49-F238E27FC236}">
                <a16:creationId xmlns:a16="http://schemas.microsoft.com/office/drawing/2014/main" id="{DCF5B84C-A291-4AF4-BC48-4831730FB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64" y="751838"/>
            <a:ext cx="8843041" cy="5977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1028">
            <a:extLst>
              <a:ext uri="{FF2B5EF4-FFF2-40B4-BE49-F238E27FC236}">
                <a16:creationId xmlns:a16="http://schemas.microsoft.com/office/drawing/2014/main" id="{1A67365F-830D-4FAC-A98F-C36DA8AB3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564" y="1876426"/>
            <a:ext cx="1203325" cy="854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00" b="1">
                <a:latin typeface="Times New Roman" panose="02020603050405020304" pitchFamily="18" charset="0"/>
              </a:rPr>
              <a:t>20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BCD841B-8455-4ABF-BD36-3778A0771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9" y="1816100"/>
            <a:ext cx="8780461" cy="268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1: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Separar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Seiri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2: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Ordenar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(Seito)</a:t>
            </a:r>
            <a:endParaRPr lang="en-US" altLang="en-US" sz="2700" dirty="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3: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Limpiar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Inspeccionar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Seiso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  <a:endParaRPr lang="en-US" altLang="en-US" sz="2700" dirty="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4: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Estandarizar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– 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Formalizar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Seiketsu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  <a:endParaRPr lang="en-US" altLang="en-US" sz="2700" dirty="0">
              <a:latin typeface="Arial" panose="020B0604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D53726C-D165-45C9-B533-772E1C6A4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20" y="428625"/>
            <a:ext cx="71755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5S: </a:t>
            </a:r>
            <a:r>
              <a:rPr lang="es-E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Cinco pasos para mejorar cualquier lugar de trabajo</a:t>
            </a:r>
            <a:endParaRPr lang="en-US" altLang="en-US" sz="3800" b="1" dirty="0">
              <a:latin typeface="Arial" panose="020B0604020202020204" pitchFamily="34" charset="0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9A1A1424-AA7F-41F3-B580-6ACBFA62B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511676"/>
            <a:ext cx="86693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dirty="0"/>
              <a:t>DEFINE COMO TE GUSTA TU LUGAR DE TRABAJO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BA3808-5F05-4AF3-81FF-1BD26416B735}"/>
              </a:ext>
            </a:extLst>
          </p:cNvPr>
          <p:cNvSpPr txBox="1"/>
          <p:nvPr/>
        </p:nvSpPr>
        <p:spPr>
          <a:xfrm>
            <a:off x="9707880" y="5804337"/>
            <a:ext cx="2209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</a:lstStyle>
          <a:p>
            <a:pPr>
              <a:defRPr/>
            </a:pPr>
            <a:r>
              <a:rPr lang="es-MX" dirty="0"/>
              <a:t>Nota: 20 </a:t>
            </a:r>
            <a:r>
              <a:rPr lang="es-ES" dirty="0"/>
              <a:t>segundos para el siguiente </a:t>
            </a:r>
            <a:r>
              <a:rPr lang="es-ES" dirty="0" err="1"/>
              <a:t>slide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ject 3">
            <a:extLst>
              <a:ext uri="{FF2B5EF4-FFF2-40B4-BE49-F238E27FC236}">
                <a16:creationId xmlns:a16="http://schemas.microsoft.com/office/drawing/2014/main" id="{B4C3A6C1-349A-4481-8971-F733435F4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28" y="751838"/>
            <a:ext cx="8898277" cy="597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2" name="Rectangle 2">
            <a:extLst>
              <a:ext uri="{FF2B5EF4-FFF2-40B4-BE49-F238E27FC236}">
                <a16:creationId xmlns:a16="http://schemas.microsoft.com/office/drawing/2014/main" id="{6470B062-8B6F-47D0-81AF-BF235BEBA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5414" y="10160"/>
            <a:ext cx="8596668" cy="1320800"/>
          </a:xfrm>
        </p:spPr>
        <p:txBody>
          <a:bodyPr/>
          <a:lstStyle/>
          <a:p>
            <a:r>
              <a:rPr lang="es-ES" altLang="en-US" dirty="0"/>
              <a:t>5S – </a:t>
            </a:r>
            <a:r>
              <a:rPr lang="es-ES_tradnl" altLang="en-US" dirty="0"/>
              <a:t>ESTANDARIZAR - FORMALIZAR</a:t>
            </a:r>
            <a:endParaRPr lang="es-ES" altLang="en-US" dirty="0"/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212D95C1-CC23-44D7-8607-A94C46837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762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s-MX" altLang="en-US" sz="3400" b="1" dirty="0">
                <a:solidFill>
                  <a:srgbClr val="9966FF"/>
                </a:solidFill>
                <a:latin typeface="Arial" panose="020B0604020202020204" pitchFamily="34" charset="0"/>
              </a:rPr>
              <a:t>EJERCICIO DE 5S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AFD3496D-4B96-46E5-9D56-E70D3DE6B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93" y="705771"/>
            <a:ext cx="828286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rtl="0"/>
            <a:r>
              <a:rPr lang="es-ES" sz="3200" dirty="0">
                <a:solidFill>
                  <a:srgbClr val="000000"/>
                </a:solidFill>
                <a:effectLst/>
              </a:rPr>
              <a:t>En la siguiente diapositiva, busca tantos números de forma progresiva como puedas (1, 2, 3, 4,….) </a:t>
            </a:r>
          </a:p>
          <a:p>
            <a:pPr rtl="0"/>
            <a:r>
              <a:rPr lang="es-ES" sz="3200" dirty="0">
                <a:solidFill>
                  <a:srgbClr val="000000"/>
                </a:solidFill>
                <a:effectLst/>
              </a:rPr>
              <a:t>Reglas:</a:t>
            </a:r>
          </a:p>
          <a:p>
            <a:pPr rtl="0"/>
            <a:r>
              <a:rPr lang="es-ES" sz="3200" dirty="0">
                <a:solidFill>
                  <a:srgbClr val="FF0000"/>
                </a:solidFill>
                <a:effectLst/>
              </a:rPr>
              <a:t>Si encuentras el número 4 pero no haz encontrado el número 3, entonces no podrás contarlo</a:t>
            </a:r>
            <a:r>
              <a:rPr lang="es-ES" sz="3200" dirty="0">
                <a:solidFill>
                  <a:srgbClr val="000000"/>
                </a:solidFill>
                <a:effectLst/>
              </a:rPr>
              <a:t> hasta que encuentres toda la secuencia. </a:t>
            </a:r>
          </a:p>
          <a:p>
            <a:pPr rtl="0"/>
            <a:r>
              <a:rPr lang="es-ES" sz="3200" dirty="0">
                <a:solidFill>
                  <a:srgbClr val="000000"/>
                </a:solidFill>
                <a:effectLst/>
              </a:rPr>
              <a:t>Tienes 15 segundos. </a:t>
            </a:r>
          </a:p>
          <a:p>
            <a:pPr rtl="0"/>
            <a:r>
              <a:rPr lang="es-ES" sz="3200" dirty="0">
                <a:solidFill>
                  <a:srgbClr val="000000"/>
                </a:solidFill>
                <a:effectLst/>
              </a:rPr>
              <a:t>El objetivo es encontrar tantos números en secuencia como sea posible. </a:t>
            </a:r>
          </a:p>
          <a:p>
            <a:pPr rtl="0"/>
            <a:r>
              <a:rPr lang="es-ES" sz="3200" dirty="0">
                <a:solidFill>
                  <a:srgbClr val="000000"/>
                </a:solidFill>
                <a:effectLst/>
              </a:rPr>
              <a:t>Sigue el proceso y diviértete !!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8344580-AB3A-4585-BC3B-664209E22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1" y="1816100"/>
            <a:ext cx="9189404" cy="365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1: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Separar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Seiri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2: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Ordenar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(Seito)</a:t>
            </a:r>
            <a:endParaRPr lang="en-US" altLang="en-US" sz="2700" dirty="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3: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Limpiar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Inspeccionar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Seiso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  <a:endParaRPr lang="en-US" altLang="en-US" sz="2700" dirty="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4: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Estandarizar</a:t>
            </a:r>
            <a:r>
              <a:rPr lang="en-US" altLang="en-US" sz="2700" b="1" dirty="0">
                <a:solidFill>
                  <a:srgbClr val="A50021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Formalizar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Seiketsu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  <a:endParaRPr lang="en-US" altLang="en-US" sz="2700" dirty="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5: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Sostener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Shitsuke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4421597-1DCC-4263-90C7-9C6D20335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0" y="473074"/>
            <a:ext cx="7543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5S: </a:t>
            </a:r>
            <a:r>
              <a:rPr lang="es-E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Cinco pasos para mejorar cualquier lugar de trabajo</a:t>
            </a:r>
            <a:endParaRPr lang="en-US" altLang="en-US" sz="3800" b="1" dirty="0">
              <a:latin typeface="Arial" panose="020B0604020202020204" pitchFamily="34" charset="0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CBDA69CB-B9BC-49BB-965B-E03387F04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5105401"/>
            <a:ext cx="85931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dirty="0"/>
              <a:t>¿PUEDES MANTENER EL RITMO?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85CEFE-0C4A-4C88-918A-1028CC6C95D9}"/>
              </a:ext>
            </a:extLst>
          </p:cNvPr>
          <p:cNvSpPr txBox="1"/>
          <p:nvPr/>
        </p:nvSpPr>
        <p:spPr>
          <a:xfrm>
            <a:off x="9809480" y="5781040"/>
            <a:ext cx="2209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</a:lstStyle>
          <a:p>
            <a:pPr>
              <a:defRPr/>
            </a:pPr>
            <a:r>
              <a:rPr lang="es-MX" dirty="0"/>
              <a:t>Nota: 20 segundos para el siguiente </a:t>
            </a:r>
            <a:r>
              <a:rPr lang="es-MX" dirty="0" err="1"/>
              <a:t>slide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Object 3">
            <a:extLst>
              <a:ext uri="{FF2B5EF4-FFF2-40B4-BE49-F238E27FC236}">
                <a16:creationId xmlns:a16="http://schemas.microsoft.com/office/drawing/2014/main" id="{8BAA3894-23F7-4F56-B7F5-5D37FFE9B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29" y="929050"/>
            <a:ext cx="8634492" cy="5800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0" name="Rectangle 2">
            <a:extLst>
              <a:ext uri="{FF2B5EF4-FFF2-40B4-BE49-F238E27FC236}">
                <a16:creationId xmlns:a16="http://schemas.microsoft.com/office/drawing/2014/main" id="{99AC6D88-9299-466A-880A-C0953E673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3654" y="0"/>
            <a:ext cx="9411546" cy="1320800"/>
          </a:xfrm>
        </p:spPr>
        <p:txBody>
          <a:bodyPr>
            <a:normAutofit/>
          </a:bodyPr>
          <a:lstStyle/>
          <a:p>
            <a:r>
              <a:rPr lang="es-ES_tradnl" altLang="en-US" sz="2800" dirty="0"/>
              <a:t>ESTO OCURRE CUANDO NO SE RESPETAN LOS ESTANDARES</a:t>
            </a:r>
            <a:endParaRPr lang="es-ES" altLang="en-US" sz="2800" dirty="0"/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31F043-55CF-417D-8321-BCF701748899}"/>
              </a:ext>
            </a:extLst>
          </p:cNvPr>
          <p:cNvSpPr txBox="1"/>
          <p:nvPr/>
        </p:nvSpPr>
        <p:spPr>
          <a:xfrm>
            <a:off x="8153400" y="5791200"/>
            <a:ext cx="2209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</a:lstStyle>
          <a:p>
            <a:pPr>
              <a:defRPr/>
            </a:pPr>
            <a:r>
              <a:rPr lang="es-MX" dirty="0"/>
              <a:t>Nota: 15 segundos para el siguiente </a:t>
            </a:r>
            <a:r>
              <a:rPr lang="es-MX" dirty="0" err="1"/>
              <a:t>slide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Object 3">
            <a:extLst>
              <a:ext uri="{FF2B5EF4-FFF2-40B4-BE49-F238E27FC236}">
                <a16:creationId xmlns:a16="http://schemas.microsoft.com/office/drawing/2014/main" id="{604EE5D8-700A-4CD2-B55F-82F57BC58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29" y="929050"/>
            <a:ext cx="8634492" cy="579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72A6EE2A-65D3-47B4-B9FE-09A2B62F3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8596668" cy="1320800"/>
          </a:xfrm>
        </p:spPr>
        <p:txBody>
          <a:bodyPr/>
          <a:lstStyle/>
          <a:p>
            <a:r>
              <a:rPr lang="es-ES" altLang="en-US" dirty="0"/>
              <a:t>5S- </a:t>
            </a:r>
            <a:r>
              <a:rPr lang="es-ES_tradnl" altLang="en-US" dirty="0"/>
              <a:t>RESPETANDO LOS ESTANDARES</a:t>
            </a:r>
            <a:endParaRPr lang="es-ES" altLang="en-US" dirty="0"/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>
            <a:extLst>
              <a:ext uri="{FF2B5EF4-FFF2-40B4-BE49-F238E27FC236}">
                <a16:creationId xmlns:a16="http://schemas.microsoft.com/office/drawing/2014/main" id="{5BF35781-46F1-4E68-8947-3C6654E78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240" y="2151727"/>
            <a:ext cx="6248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s-MX" altLang="es-MX" sz="8000" dirty="0"/>
              <a:t>MEJORA CONTINUA</a:t>
            </a:r>
            <a:endParaRPr lang="en-US" altLang="es-MX" sz="8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6E284B-C81F-4218-B747-6ED3E3A564E2}"/>
              </a:ext>
            </a:extLst>
          </p:cNvPr>
          <p:cNvSpPr txBox="1"/>
          <p:nvPr/>
        </p:nvSpPr>
        <p:spPr>
          <a:xfrm>
            <a:off x="8153400" y="5791200"/>
            <a:ext cx="2209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</a:lstStyle>
          <a:p>
            <a:pPr>
              <a:defRPr/>
            </a:pPr>
            <a:r>
              <a:rPr lang="es-MX" dirty="0"/>
              <a:t>Nota: 5 segundos para el siguiente </a:t>
            </a:r>
            <a:r>
              <a:rPr lang="es-MX" dirty="0" err="1"/>
              <a:t>slide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6" descr="ejercicio_1">
            <a:extLst>
              <a:ext uri="{FF2B5EF4-FFF2-40B4-BE49-F238E27FC236}">
                <a16:creationId xmlns:a16="http://schemas.microsoft.com/office/drawing/2014/main" id="{8279A72C-9B31-47CC-8187-D14E1F21A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28" y="955869"/>
            <a:ext cx="9162811" cy="575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>
            <a:extLst>
              <a:ext uri="{FF2B5EF4-FFF2-40B4-BE49-F238E27FC236}">
                <a16:creationId xmlns:a16="http://schemas.microsoft.com/office/drawing/2014/main" id="{0A539040-175F-47D0-BDC7-5CB4CBE09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8596668" cy="1320800"/>
          </a:xfrm>
        </p:spPr>
        <p:txBody>
          <a:bodyPr/>
          <a:lstStyle/>
          <a:p>
            <a:r>
              <a:rPr lang="es-ES" altLang="en-US" dirty="0"/>
              <a:t>5S </a:t>
            </a:r>
            <a:r>
              <a:rPr lang="es-ES_tradnl" altLang="en-US" dirty="0"/>
              <a:t>MEJORA</a:t>
            </a:r>
            <a:endParaRPr lang="es-ES" altLang="en-US" dirty="0"/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4" descr="ejercicio_3">
            <a:extLst>
              <a:ext uri="{FF2B5EF4-FFF2-40B4-BE49-F238E27FC236}">
                <a16:creationId xmlns:a16="http://schemas.microsoft.com/office/drawing/2014/main" id="{BD067742-7D87-4F6E-87C6-968601421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28" y="786606"/>
            <a:ext cx="9122171" cy="591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65B3C679-2C31-496D-9CFC-96FD57784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8596668" cy="1320800"/>
          </a:xfrm>
        </p:spPr>
        <p:txBody>
          <a:bodyPr/>
          <a:lstStyle/>
          <a:p>
            <a:r>
              <a:rPr lang="es-ES" altLang="en-US" dirty="0"/>
              <a:t>5S MEJORA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4" descr="ejercicio_3">
            <a:extLst>
              <a:ext uri="{FF2B5EF4-FFF2-40B4-BE49-F238E27FC236}">
                <a16:creationId xmlns:a16="http://schemas.microsoft.com/office/drawing/2014/main" id="{B7FD16F4-AA6F-4AA1-8A36-86A50E153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30" y="929050"/>
            <a:ext cx="9091690" cy="575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Rectangle 2">
            <a:extLst>
              <a:ext uri="{FF2B5EF4-FFF2-40B4-BE49-F238E27FC236}">
                <a16:creationId xmlns:a16="http://schemas.microsoft.com/office/drawing/2014/main" id="{2CF74122-1245-4CE7-8A24-24B9F0E01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8596668" cy="1320800"/>
          </a:xfrm>
        </p:spPr>
        <p:txBody>
          <a:bodyPr/>
          <a:lstStyle/>
          <a:p>
            <a:r>
              <a:rPr lang="es-ES" altLang="en-US" dirty="0"/>
              <a:t>5S MEJORA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4" descr="ejercicio_4">
            <a:extLst>
              <a:ext uri="{FF2B5EF4-FFF2-40B4-BE49-F238E27FC236}">
                <a16:creationId xmlns:a16="http://schemas.microsoft.com/office/drawing/2014/main" id="{3AA5F550-11D8-4C4C-B765-7BFBA05F4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68" y="929050"/>
            <a:ext cx="9169399" cy="579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54231D78-482D-4681-95A7-D6F79DAC5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8596668" cy="1320800"/>
          </a:xfrm>
        </p:spPr>
        <p:txBody>
          <a:bodyPr/>
          <a:lstStyle/>
          <a:p>
            <a:r>
              <a:rPr lang="es-ES" altLang="en-US" dirty="0"/>
              <a:t>5S MEJORA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Object 5">
            <a:extLst>
              <a:ext uri="{FF2B5EF4-FFF2-40B4-BE49-F238E27FC236}">
                <a16:creationId xmlns:a16="http://schemas.microsoft.com/office/drawing/2014/main" id="{3A53942E-11B8-40CA-AAFA-FF21955C8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3" y="248574"/>
            <a:ext cx="9099798" cy="60989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7EB9F2A5-CA75-4C95-8FCC-D9C0F1878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751" y="3695700"/>
            <a:ext cx="919163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5123" name="Rectangle 1285">
            <a:extLst>
              <a:ext uri="{FF2B5EF4-FFF2-40B4-BE49-F238E27FC236}">
                <a16:creationId xmlns:a16="http://schemas.microsoft.com/office/drawing/2014/main" id="{4481930B-1E05-49B2-ABD0-C6D338044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28" y="298740"/>
            <a:ext cx="75438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s-ES" altLang="en-US" sz="3400" b="1" dirty="0">
                <a:solidFill>
                  <a:srgbClr val="000066"/>
                </a:solidFill>
                <a:latin typeface="Arial" panose="020B0604020202020204" pitchFamily="34" charset="0"/>
              </a:rPr>
              <a:t>ZONING</a:t>
            </a:r>
          </a:p>
        </p:txBody>
      </p:sp>
      <p:grpSp>
        <p:nvGrpSpPr>
          <p:cNvPr id="5124" name="Group 1293">
            <a:extLst>
              <a:ext uri="{FF2B5EF4-FFF2-40B4-BE49-F238E27FC236}">
                <a16:creationId xmlns:a16="http://schemas.microsoft.com/office/drawing/2014/main" id="{67FF2CEF-E2A3-4684-BA80-206D686F4C52}"/>
              </a:ext>
            </a:extLst>
          </p:cNvPr>
          <p:cNvGrpSpPr>
            <a:grpSpLocks/>
          </p:cNvGrpSpPr>
          <p:nvPr/>
        </p:nvGrpSpPr>
        <p:grpSpPr bwMode="auto">
          <a:xfrm>
            <a:off x="520083" y="1138238"/>
            <a:ext cx="4191000" cy="4800600"/>
            <a:chOff x="301" y="970"/>
            <a:chExt cx="2072" cy="2668"/>
          </a:xfrm>
        </p:grpSpPr>
        <p:grpSp>
          <p:nvGrpSpPr>
            <p:cNvPr id="5127" name="Group 1027">
              <a:extLst>
                <a:ext uri="{FF2B5EF4-FFF2-40B4-BE49-F238E27FC236}">
                  <a16:creationId xmlns:a16="http://schemas.microsoft.com/office/drawing/2014/main" id="{047CC4A6-DA29-441B-B715-F0ADF062EC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" y="970"/>
              <a:ext cx="657" cy="171"/>
              <a:chOff x="1967" y="820"/>
              <a:chExt cx="657" cy="171"/>
            </a:xfrm>
          </p:grpSpPr>
          <p:sp>
            <p:nvSpPr>
              <p:cNvPr id="5388" name="Rectangle 1028">
                <a:extLst>
                  <a:ext uri="{FF2B5EF4-FFF2-40B4-BE49-F238E27FC236}">
                    <a16:creationId xmlns:a16="http://schemas.microsoft.com/office/drawing/2014/main" id="{E22C0198-E96C-4C24-B7A7-48CEE004D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7" y="820"/>
                <a:ext cx="657" cy="171"/>
              </a:xfrm>
              <a:prstGeom prst="rect">
                <a:avLst/>
              </a:prstGeom>
              <a:solidFill>
                <a:srgbClr val="FF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89" name="Rectangle 1029">
                <a:extLst>
                  <a:ext uri="{FF2B5EF4-FFF2-40B4-BE49-F238E27FC236}">
                    <a16:creationId xmlns:a16="http://schemas.microsoft.com/office/drawing/2014/main" id="{01CA489D-1142-4510-ACB8-7AB6F0D50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3" y="839"/>
                <a:ext cx="31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s-E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product</a:t>
                </a:r>
                <a:endParaRPr lang="es-ES" altLang="en-US" sz="46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128" name="Group 1030">
              <a:extLst>
                <a:ext uri="{FF2B5EF4-FFF2-40B4-BE49-F238E27FC236}">
                  <a16:creationId xmlns:a16="http://schemas.microsoft.com/office/drawing/2014/main" id="{CC1B31B3-DE44-47FE-8F9C-82235367C6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6" y="976"/>
              <a:ext cx="657" cy="171"/>
              <a:chOff x="3228" y="826"/>
              <a:chExt cx="657" cy="171"/>
            </a:xfrm>
          </p:grpSpPr>
          <p:sp>
            <p:nvSpPr>
              <p:cNvPr id="5386" name="Rectangle 1031">
                <a:extLst>
                  <a:ext uri="{FF2B5EF4-FFF2-40B4-BE49-F238E27FC236}">
                    <a16:creationId xmlns:a16="http://schemas.microsoft.com/office/drawing/2014/main" id="{ACA122F5-B176-4427-97FF-909882338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8" y="826"/>
                <a:ext cx="657" cy="171"/>
              </a:xfrm>
              <a:prstGeom prst="rect">
                <a:avLst/>
              </a:prstGeom>
              <a:solidFill>
                <a:srgbClr val="00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87" name="Rectangle 1032">
                <a:extLst>
                  <a:ext uri="{FF2B5EF4-FFF2-40B4-BE49-F238E27FC236}">
                    <a16:creationId xmlns:a16="http://schemas.microsoft.com/office/drawing/2014/main" id="{9D88EB55-EFEB-4C47-8160-DC930B803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846"/>
                <a:ext cx="28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s-E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Activity</a:t>
                </a:r>
                <a:endParaRPr lang="es-ES" altLang="en-US" sz="46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129" name="Group 1033">
              <a:extLst>
                <a:ext uri="{FF2B5EF4-FFF2-40B4-BE49-F238E27FC236}">
                  <a16:creationId xmlns:a16="http://schemas.microsoft.com/office/drawing/2014/main" id="{F154DF37-60E3-489F-86CF-7698A37CAF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46" y="2975"/>
              <a:ext cx="657" cy="171"/>
              <a:chOff x="3188" y="2873"/>
              <a:chExt cx="657" cy="171"/>
            </a:xfrm>
          </p:grpSpPr>
          <p:sp>
            <p:nvSpPr>
              <p:cNvPr id="5384" name="Rectangle 1034">
                <a:extLst>
                  <a:ext uri="{FF2B5EF4-FFF2-40B4-BE49-F238E27FC236}">
                    <a16:creationId xmlns:a16="http://schemas.microsoft.com/office/drawing/2014/main" id="{35380567-BACF-444F-B2DC-7163CF2E4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8" y="2873"/>
                <a:ext cx="657" cy="171"/>
              </a:xfrm>
              <a:prstGeom prst="rect">
                <a:avLst/>
              </a:prstGeom>
              <a:solidFill>
                <a:srgbClr val="993366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85" name="Rectangle 1035">
                <a:extLst>
                  <a:ext uri="{FF2B5EF4-FFF2-40B4-BE49-F238E27FC236}">
                    <a16:creationId xmlns:a16="http://schemas.microsoft.com/office/drawing/2014/main" id="{EE62D5A0-2AF9-45BC-B895-811933CF3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2892"/>
                <a:ext cx="212" cy="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s-E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line 2</a:t>
                </a:r>
              </a:p>
            </p:txBody>
          </p:sp>
        </p:grpSp>
        <p:sp>
          <p:nvSpPr>
            <p:cNvPr id="5130" name="Rectangle 1036">
              <a:extLst>
                <a:ext uri="{FF2B5EF4-FFF2-40B4-BE49-F238E27FC236}">
                  <a16:creationId xmlns:a16="http://schemas.microsoft.com/office/drawing/2014/main" id="{141ECE4D-6714-489D-AE6E-65D32EDD8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3530"/>
              <a:ext cx="47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31" name="Rectangle 1037">
              <a:extLst>
                <a:ext uri="{FF2B5EF4-FFF2-40B4-BE49-F238E27FC236}">
                  <a16:creationId xmlns:a16="http://schemas.microsoft.com/office/drawing/2014/main" id="{3992E44E-E6EF-40D9-8192-51296BCBB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3517"/>
              <a:ext cx="45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mínimum </a:t>
              </a:r>
              <a:r>
                <a:rPr lang="fr-FR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800 mm</a:t>
              </a:r>
              <a:endParaRPr lang="fr-FR" altLang="en-US" sz="3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2" name="Rectangle 1038">
              <a:extLst>
                <a:ext uri="{FF2B5EF4-FFF2-40B4-BE49-F238E27FC236}">
                  <a16:creationId xmlns:a16="http://schemas.microsoft.com/office/drawing/2014/main" id="{BD622A4E-0381-4BA8-BB99-437E2BDC0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3258"/>
              <a:ext cx="35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33" name="Rectangle 1039">
              <a:extLst>
                <a:ext uri="{FF2B5EF4-FFF2-40B4-BE49-F238E27FC236}">
                  <a16:creationId xmlns:a16="http://schemas.microsoft.com/office/drawing/2014/main" id="{938255DF-9741-4FAA-8E31-A6651DE45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" y="3234"/>
              <a:ext cx="26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No objects</a:t>
              </a:r>
              <a:endParaRPr lang="es-ES" altLang="en-US" sz="3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4" name="Rectangle 1040">
              <a:extLst>
                <a:ext uri="{FF2B5EF4-FFF2-40B4-BE49-F238E27FC236}">
                  <a16:creationId xmlns:a16="http://schemas.microsoft.com/office/drawing/2014/main" id="{A2F8FA7F-5B6C-444F-AAF3-9058F7767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3336"/>
              <a:ext cx="33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Against walls</a:t>
              </a:r>
              <a:endParaRPr lang="es-ES" altLang="en-US" sz="3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5135" name="Group 1041">
              <a:extLst>
                <a:ext uri="{FF2B5EF4-FFF2-40B4-BE49-F238E27FC236}">
                  <a16:creationId xmlns:a16="http://schemas.microsoft.com/office/drawing/2014/main" id="{012EF810-9A76-40D3-93F9-06D3E1357B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1" y="2975"/>
              <a:ext cx="584" cy="171"/>
              <a:chOff x="2463" y="2873"/>
              <a:chExt cx="584" cy="171"/>
            </a:xfrm>
          </p:grpSpPr>
          <p:sp>
            <p:nvSpPr>
              <p:cNvPr id="5382" name="Rectangle 1042">
                <a:extLst>
                  <a:ext uri="{FF2B5EF4-FFF2-40B4-BE49-F238E27FC236}">
                    <a16:creationId xmlns:a16="http://schemas.microsoft.com/office/drawing/2014/main" id="{8E5E2FF5-458E-4CB4-B845-16A60E9E6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2873"/>
                <a:ext cx="584" cy="171"/>
              </a:xfrm>
              <a:prstGeom prst="rect">
                <a:avLst/>
              </a:prstGeom>
              <a:solidFill>
                <a:srgbClr val="FF00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83" name="Rectangle 1043">
                <a:extLst>
                  <a:ext uri="{FF2B5EF4-FFF2-40B4-BE49-F238E27FC236}">
                    <a16:creationId xmlns:a16="http://schemas.microsoft.com/office/drawing/2014/main" id="{18676567-0002-46D6-B182-0296DCE42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0" y="2892"/>
                <a:ext cx="21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s-E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line 1</a:t>
                </a:r>
                <a:endParaRPr lang="es-ES" altLang="en-US" sz="2000" b="1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136" name="Group 1044">
              <a:extLst>
                <a:ext uri="{FF2B5EF4-FFF2-40B4-BE49-F238E27FC236}">
                  <a16:creationId xmlns:a16="http://schemas.microsoft.com/office/drawing/2014/main" id="{AD28A442-1447-48DD-9A6A-E56DB5F7B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" y="1185"/>
              <a:ext cx="2028" cy="1760"/>
              <a:chOff x="1887" y="1083"/>
              <a:chExt cx="2028" cy="1760"/>
            </a:xfrm>
          </p:grpSpPr>
          <p:grpSp>
            <p:nvGrpSpPr>
              <p:cNvPr id="5364" name="Group 1045">
                <a:extLst>
                  <a:ext uri="{FF2B5EF4-FFF2-40B4-BE49-F238E27FC236}">
                    <a16:creationId xmlns:a16="http://schemas.microsoft.com/office/drawing/2014/main" id="{4A831068-53C1-4EE0-B192-81FA921764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87" y="1083"/>
                <a:ext cx="2028" cy="1760"/>
                <a:chOff x="1887" y="1083"/>
                <a:chExt cx="2028" cy="1760"/>
              </a:xfrm>
            </p:grpSpPr>
            <p:pic>
              <p:nvPicPr>
                <p:cNvPr id="5366" name="Picture 1046">
                  <a:extLst>
                    <a:ext uri="{FF2B5EF4-FFF2-40B4-BE49-F238E27FC236}">
                      <a16:creationId xmlns:a16="http://schemas.microsoft.com/office/drawing/2014/main" id="{24D445DE-F203-4426-8FCF-8487A344964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87" y="1083"/>
                  <a:ext cx="580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67" name="Picture 1047">
                  <a:extLst>
                    <a:ext uri="{FF2B5EF4-FFF2-40B4-BE49-F238E27FC236}">
                      <a16:creationId xmlns:a16="http://schemas.microsoft.com/office/drawing/2014/main" id="{7556BEBE-5161-4C52-8D8E-04E59D4001A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67" y="1083"/>
                  <a:ext cx="581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68" name="Picture 1048">
                  <a:extLst>
                    <a:ext uri="{FF2B5EF4-FFF2-40B4-BE49-F238E27FC236}">
                      <a16:creationId xmlns:a16="http://schemas.microsoft.com/office/drawing/2014/main" id="{A718B86C-EF5B-4AC2-85AF-410ACCA0D1D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48" y="1083"/>
                  <a:ext cx="580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69" name="Picture 1049">
                  <a:extLst>
                    <a:ext uri="{FF2B5EF4-FFF2-40B4-BE49-F238E27FC236}">
                      <a16:creationId xmlns:a16="http://schemas.microsoft.com/office/drawing/2014/main" id="{C81FF838-3681-4E50-9D87-4D86D3F7EEA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0781"/>
                <a:stretch>
                  <a:fillRect/>
                </a:stretch>
              </p:blipFill>
              <p:spPr bwMode="auto">
                <a:xfrm>
                  <a:off x="3628" y="1083"/>
                  <a:ext cx="287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0" name="Picture 1050">
                  <a:extLst>
                    <a:ext uri="{FF2B5EF4-FFF2-40B4-BE49-F238E27FC236}">
                      <a16:creationId xmlns:a16="http://schemas.microsoft.com/office/drawing/2014/main" id="{F3C53C1C-C74C-4FA6-8427-2A0965E3B67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87" y="1664"/>
                  <a:ext cx="580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1" name="Picture 1051">
                  <a:extLst>
                    <a:ext uri="{FF2B5EF4-FFF2-40B4-BE49-F238E27FC236}">
                      <a16:creationId xmlns:a16="http://schemas.microsoft.com/office/drawing/2014/main" id="{79064406-40C7-45BB-A595-FC3EC866A45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67" y="1664"/>
                  <a:ext cx="581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2" name="Picture 1052">
                  <a:extLst>
                    <a:ext uri="{FF2B5EF4-FFF2-40B4-BE49-F238E27FC236}">
                      <a16:creationId xmlns:a16="http://schemas.microsoft.com/office/drawing/2014/main" id="{C87EC229-0660-439B-A22A-2BA6FB8E259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48" y="1664"/>
                  <a:ext cx="580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3" name="Picture 1053">
                  <a:extLst>
                    <a:ext uri="{FF2B5EF4-FFF2-40B4-BE49-F238E27FC236}">
                      <a16:creationId xmlns:a16="http://schemas.microsoft.com/office/drawing/2014/main" id="{533AFD73-131E-48D8-A34C-62A295DF785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0781"/>
                <a:stretch>
                  <a:fillRect/>
                </a:stretch>
              </p:blipFill>
              <p:spPr bwMode="auto">
                <a:xfrm>
                  <a:off x="3628" y="1664"/>
                  <a:ext cx="287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4" name="Picture 1054">
                  <a:extLst>
                    <a:ext uri="{FF2B5EF4-FFF2-40B4-BE49-F238E27FC236}">
                      <a16:creationId xmlns:a16="http://schemas.microsoft.com/office/drawing/2014/main" id="{E334A9A4-0B61-4B56-86D7-3486DA0FD1F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87" y="2245"/>
                  <a:ext cx="580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5" name="Picture 1055">
                  <a:extLst>
                    <a:ext uri="{FF2B5EF4-FFF2-40B4-BE49-F238E27FC236}">
                      <a16:creationId xmlns:a16="http://schemas.microsoft.com/office/drawing/2014/main" id="{C3FDD4B0-7C0D-463A-9B91-4F0C1E0E092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67" y="2245"/>
                  <a:ext cx="581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6" name="Picture 1056">
                  <a:extLst>
                    <a:ext uri="{FF2B5EF4-FFF2-40B4-BE49-F238E27FC236}">
                      <a16:creationId xmlns:a16="http://schemas.microsoft.com/office/drawing/2014/main" id="{4F4EE9CF-E770-4522-9156-996B9DE75CA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48" y="2245"/>
                  <a:ext cx="580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7" name="Picture 1057">
                  <a:extLst>
                    <a:ext uri="{FF2B5EF4-FFF2-40B4-BE49-F238E27FC236}">
                      <a16:creationId xmlns:a16="http://schemas.microsoft.com/office/drawing/2014/main" id="{00A8569F-FB62-4BED-8012-9349CB1F1E5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0781"/>
                <a:stretch>
                  <a:fillRect/>
                </a:stretch>
              </p:blipFill>
              <p:spPr bwMode="auto">
                <a:xfrm>
                  <a:off x="3628" y="2245"/>
                  <a:ext cx="287" cy="5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8" name="Picture 1058">
                  <a:extLst>
                    <a:ext uri="{FF2B5EF4-FFF2-40B4-BE49-F238E27FC236}">
                      <a16:creationId xmlns:a16="http://schemas.microsoft.com/office/drawing/2014/main" id="{51A8F60C-1FEB-49ED-ADFC-AF71F9ECF3E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6875"/>
                <a:stretch>
                  <a:fillRect/>
                </a:stretch>
              </p:blipFill>
              <p:spPr bwMode="auto">
                <a:xfrm>
                  <a:off x="1887" y="2826"/>
                  <a:ext cx="580" cy="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79" name="Picture 1059">
                  <a:extLst>
                    <a:ext uri="{FF2B5EF4-FFF2-40B4-BE49-F238E27FC236}">
                      <a16:creationId xmlns:a16="http://schemas.microsoft.com/office/drawing/2014/main" id="{54EBDD15-45AC-47CB-808E-C4A44089EC2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6875"/>
                <a:stretch>
                  <a:fillRect/>
                </a:stretch>
              </p:blipFill>
              <p:spPr bwMode="auto">
                <a:xfrm>
                  <a:off x="2467" y="2826"/>
                  <a:ext cx="581" cy="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80" name="Picture 1060">
                  <a:extLst>
                    <a:ext uri="{FF2B5EF4-FFF2-40B4-BE49-F238E27FC236}">
                      <a16:creationId xmlns:a16="http://schemas.microsoft.com/office/drawing/2014/main" id="{68BE6BFF-3846-4AAF-848F-99C7E50C987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6875"/>
                <a:stretch>
                  <a:fillRect/>
                </a:stretch>
              </p:blipFill>
              <p:spPr bwMode="auto">
                <a:xfrm>
                  <a:off x="3048" y="2826"/>
                  <a:ext cx="580" cy="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81" name="Picture 1061">
                  <a:extLst>
                    <a:ext uri="{FF2B5EF4-FFF2-40B4-BE49-F238E27FC236}">
                      <a16:creationId xmlns:a16="http://schemas.microsoft.com/office/drawing/2014/main" id="{664496F4-638F-4D5F-B697-B474B3FAA02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6875" r="50781"/>
                <a:stretch>
                  <a:fillRect/>
                </a:stretch>
              </p:blipFill>
              <p:spPr bwMode="auto">
                <a:xfrm>
                  <a:off x="3628" y="2826"/>
                  <a:ext cx="287" cy="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365" name="Rectangle 1062">
                <a:extLst>
                  <a:ext uri="{FF2B5EF4-FFF2-40B4-BE49-F238E27FC236}">
                    <a16:creationId xmlns:a16="http://schemas.microsoft.com/office/drawing/2014/main" id="{869816B0-BB47-4BAA-A407-4350D2791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7" y="1083"/>
                <a:ext cx="2028" cy="1760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</p:grpSp>
        <p:sp>
          <p:nvSpPr>
            <p:cNvPr id="5137" name="Rectangle 1063">
              <a:extLst>
                <a:ext uri="{FF2B5EF4-FFF2-40B4-BE49-F238E27FC236}">
                  <a16:creationId xmlns:a16="http://schemas.microsoft.com/office/drawing/2014/main" id="{2D83CF00-AFB0-4429-B952-8C3CF340F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" y="1212"/>
              <a:ext cx="1976" cy="1709"/>
            </a:xfrm>
            <a:prstGeom prst="rect">
              <a:avLst/>
            </a:prstGeom>
            <a:solidFill>
              <a:srgbClr val="96969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38" name="Freeform 1064">
              <a:extLst>
                <a:ext uri="{FF2B5EF4-FFF2-40B4-BE49-F238E27FC236}">
                  <a16:creationId xmlns:a16="http://schemas.microsoft.com/office/drawing/2014/main" id="{C64F353F-A0F4-4628-AF48-384701291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287"/>
              <a:ext cx="280" cy="295"/>
            </a:xfrm>
            <a:custGeom>
              <a:avLst/>
              <a:gdLst>
                <a:gd name="T0" fmla="*/ 140 w 560"/>
                <a:gd name="T1" fmla="*/ 0 h 591"/>
                <a:gd name="T2" fmla="*/ 0 w 560"/>
                <a:gd name="T3" fmla="*/ 0 h 591"/>
                <a:gd name="T4" fmla="*/ 0 w 560"/>
                <a:gd name="T5" fmla="*/ 138 h 591"/>
                <a:gd name="T6" fmla="*/ 37 w 560"/>
                <a:gd name="T7" fmla="*/ 147 h 591"/>
                <a:gd name="T8" fmla="*/ 83 w 560"/>
                <a:gd name="T9" fmla="*/ 147 h 591"/>
                <a:gd name="T10" fmla="*/ 97 w 560"/>
                <a:gd name="T11" fmla="*/ 113 h 591"/>
                <a:gd name="T12" fmla="*/ 37 w 560"/>
                <a:gd name="T13" fmla="*/ 104 h 591"/>
                <a:gd name="T14" fmla="*/ 66 w 560"/>
                <a:gd name="T15" fmla="*/ 31 h 591"/>
                <a:gd name="T16" fmla="*/ 138 w 560"/>
                <a:gd name="T17" fmla="*/ 29 h 591"/>
                <a:gd name="T18" fmla="*/ 140 w 560"/>
                <a:gd name="T19" fmla="*/ 0 h 5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0" h="591">
                  <a:moveTo>
                    <a:pt x="560" y="0"/>
                  </a:moveTo>
                  <a:lnTo>
                    <a:pt x="0" y="0"/>
                  </a:lnTo>
                  <a:lnTo>
                    <a:pt x="0" y="553"/>
                  </a:lnTo>
                  <a:lnTo>
                    <a:pt x="145" y="591"/>
                  </a:lnTo>
                  <a:lnTo>
                    <a:pt x="329" y="591"/>
                  </a:lnTo>
                  <a:lnTo>
                    <a:pt x="387" y="455"/>
                  </a:lnTo>
                  <a:lnTo>
                    <a:pt x="145" y="416"/>
                  </a:lnTo>
                  <a:lnTo>
                    <a:pt x="261" y="124"/>
                  </a:lnTo>
                  <a:lnTo>
                    <a:pt x="550" y="117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00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5139" name="Freeform 1065">
              <a:extLst>
                <a:ext uri="{FF2B5EF4-FFF2-40B4-BE49-F238E27FC236}">
                  <a16:creationId xmlns:a16="http://schemas.microsoft.com/office/drawing/2014/main" id="{50360883-8677-4210-B126-70228655F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9" y="1355"/>
              <a:ext cx="32" cy="34"/>
            </a:xfrm>
            <a:custGeom>
              <a:avLst/>
              <a:gdLst>
                <a:gd name="T0" fmla="*/ 3 w 62"/>
                <a:gd name="T1" fmla="*/ 16 h 68"/>
                <a:gd name="T2" fmla="*/ 2 w 62"/>
                <a:gd name="T3" fmla="*/ 15 h 68"/>
                <a:gd name="T4" fmla="*/ 1 w 62"/>
                <a:gd name="T5" fmla="*/ 14 h 68"/>
                <a:gd name="T6" fmla="*/ 1 w 62"/>
                <a:gd name="T7" fmla="*/ 13 h 68"/>
                <a:gd name="T8" fmla="*/ 0 w 62"/>
                <a:gd name="T9" fmla="*/ 11 h 68"/>
                <a:gd name="T10" fmla="*/ 0 w 62"/>
                <a:gd name="T11" fmla="*/ 10 h 68"/>
                <a:gd name="T12" fmla="*/ 0 w 62"/>
                <a:gd name="T13" fmla="*/ 8 h 68"/>
                <a:gd name="T14" fmla="*/ 1 w 62"/>
                <a:gd name="T15" fmla="*/ 6 h 68"/>
                <a:gd name="T16" fmla="*/ 2 w 62"/>
                <a:gd name="T17" fmla="*/ 5 h 68"/>
                <a:gd name="T18" fmla="*/ 4 w 62"/>
                <a:gd name="T19" fmla="*/ 2 h 68"/>
                <a:gd name="T20" fmla="*/ 5 w 62"/>
                <a:gd name="T21" fmla="*/ 1 h 68"/>
                <a:gd name="T22" fmla="*/ 7 w 62"/>
                <a:gd name="T23" fmla="*/ 1 h 68"/>
                <a:gd name="T24" fmla="*/ 8 w 62"/>
                <a:gd name="T25" fmla="*/ 0 h 68"/>
                <a:gd name="T26" fmla="*/ 10 w 62"/>
                <a:gd name="T27" fmla="*/ 0 h 68"/>
                <a:gd name="T28" fmla="*/ 12 w 62"/>
                <a:gd name="T29" fmla="*/ 1 h 68"/>
                <a:gd name="T30" fmla="*/ 13 w 62"/>
                <a:gd name="T31" fmla="*/ 1 h 68"/>
                <a:gd name="T32" fmla="*/ 15 w 62"/>
                <a:gd name="T33" fmla="*/ 3 h 68"/>
                <a:gd name="T34" fmla="*/ 17 w 62"/>
                <a:gd name="T35" fmla="*/ 6 h 68"/>
                <a:gd name="T36" fmla="*/ 17 w 62"/>
                <a:gd name="T37" fmla="*/ 8 h 68"/>
                <a:gd name="T38" fmla="*/ 17 w 62"/>
                <a:gd name="T39" fmla="*/ 9 h 68"/>
                <a:gd name="T40" fmla="*/ 16 w 62"/>
                <a:gd name="T41" fmla="*/ 11 h 68"/>
                <a:gd name="T42" fmla="*/ 15 w 62"/>
                <a:gd name="T43" fmla="*/ 13 h 68"/>
                <a:gd name="T44" fmla="*/ 14 w 62"/>
                <a:gd name="T45" fmla="*/ 14 h 68"/>
                <a:gd name="T46" fmla="*/ 12 w 62"/>
                <a:gd name="T47" fmla="*/ 15 h 68"/>
                <a:gd name="T48" fmla="*/ 11 w 62"/>
                <a:gd name="T49" fmla="*/ 16 h 68"/>
                <a:gd name="T50" fmla="*/ 9 w 62"/>
                <a:gd name="T51" fmla="*/ 17 h 68"/>
                <a:gd name="T52" fmla="*/ 8 w 62"/>
                <a:gd name="T53" fmla="*/ 17 h 68"/>
                <a:gd name="T54" fmla="*/ 6 w 62"/>
                <a:gd name="T55" fmla="*/ 17 h 68"/>
                <a:gd name="T56" fmla="*/ 5 w 62"/>
                <a:gd name="T57" fmla="*/ 17 h 68"/>
                <a:gd name="T58" fmla="*/ 3 w 62"/>
                <a:gd name="T59" fmla="*/ 16 h 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2" h="68">
                  <a:moveTo>
                    <a:pt x="12" y="63"/>
                  </a:moveTo>
                  <a:lnTo>
                    <a:pt x="8" y="60"/>
                  </a:lnTo>
                  <a:lnTo>
                    <a:pt x="3" y="55"/>
                  </a:lnTo>
                  <a:lnTo>
                    <a:pt x="1" y="50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5" y="18"/>
                  </a:lnTo>
                  <a:lnTo>
                    <a:pt x="14" y="8"/>
                  </a:lnTo>
                  <a:lnTo>
                    <a:pt x="20" y="3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8" y="12"/>
                  </a:lnTo>
                  <a:lnTo>
                    <a:pt x="62" y="23"/>
                  </a:lnTo>
                  <a:lnTo>
                    <a:pt x="62" y="30"/>
                  </a:lnTo>
                  <a:lnTo>
                    <a:pt x="62" y="36"/>
                  </a:lnTo>
                  <a:lnTo>
                    <a:pt x="60" y="43"/>
                  </a:lnTo>
                  <a:lnTo>
                    <a:pt x="56" y="50"/>
                  </a:lnTo>
                  <a:lnTo>
                    <a:pt x="52" y="55"/>
                  </a:lnTo>
                  <a:lnTo>
                    <a:pt x="46" y="60"/>
                  </a:lnTo>
                  <a:lnTo>
                    <a:pt x="41" y="64"/>
                  </a:lnTo>
                  <a:lnTo>
                    <a:pt x="35" y="67"/>
                  </a:lnTo>
                  <a:lnTo>
                    <a:pt x="29" y="68"/>
                  </a:lnTo>
                  <a:lnTo>
                    <a:pt x="24" y="68"/>
                  </a:lnTo>
                  <a:lnTo>
                    <a:pt x="18" y="65"/>
                  </a:lnTo>
                  <a:lnTo>
                    <a:pt x="12" y="63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5140" name="Freeform 1066">
              <a:extLst>
                <a:ext uri="{FF2B5EF4-FFF2-40B4-BE49-F238E27FC236}">
                  <a16:creationId xmlns:a16="http://schemas.microsoft.com/office/drawing/2014/main" id="{A82A7C85-F1BD-4458-9D0E-0CABA1175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" y="1331"/>
              <a:ext cx="53" cy="80"/>
            </a:xfrm>
            <a:custGeom>
              <a:avLst/>
              <a:gdLst>
                <a:gd name="T0" fmla="*/ 1 w 105"/>
                <a:gd name="T1" fmla="*/ 40 h 160"/>
                <a:gd name="T2" fmla="*/ 0 w 105"/>
                <a:gd name="T3" fmla="*/ 38 h 160"/>
                <a:gd name="T4" fmla="*/ 4 w 105"/>
                <a:gd name="T5" fmla="*/ 37 h 160"/>
                <a:gd name="T6" fmla="*/ 8 w 105"/>
                <a:gd name="T7" fmla="*/ 36 h 160"/>
                <a:gd name="T8" fmla="*/ 12 w 105"/>
                <a:gd name="T9" fmla="*/ 34 h 160"/>
                <a:gd name="T10" fmla="*/ 12 w 105"/>
                <a:gd name="T11" fmla="*/ 35 h 160"/>
                <a:gd name="T12" fmla="*/ 11 w 105"/>
                <a:gd name="T13" fmla="*/ 34 h 160"/>
                <a:gd name="T14" fmla="*/ 13 w 105"/>
                <a:gd name="T15" fmla="*/ 33 h 160"/>
                <a:gd name="T16" fmla="*/ 15 w 105"/>
                <a:gd name="T17" fmla="*/ 32 h 160"/>
                <a:gd name="T18" fmla="*/ 16 w 105"/>
                <a:gd name="T19" fmla="*/ 30 h 160"/>
                <a:gd name="T20" fmla="*/ 18 w 105"/>
                <a:gd name="T21" fmla="*/ 28 h 160"/>
                <a:gd name="T22" fmla="*/ 20 w 105"/>
                <a:gd name="T23" fmla="*/ 24 h 160"/>
                <a:gd name="T24" fmla="*/ 22 w 105"/>
                <a:gd name="T25" fmla="*/ 20 h 160"/>
                <a:gd name="T26" fmla="*/ 23 w 105"/>
                <a:gd name="T27" fmla="*/ 19 h 160"/>
                <a:gd name="T28" fmla="*/ 24 w 105"/>
                <a:gd name="T29" fmla="*/ 17 h 160"/>
                <a:gd name="T30" fmla="*/ 24 w 105"/>
                <a:gd name="T31" fmla="*/ 14 h 160"/>
                <a:gd name="T32" fmla="*/ 25 w 105"/>
                <a:gd name="T33" fmla="*/ 13 h 160"/>
                <a:gd name="T34" fmla="*/ 25 w 105"/>
                <a:gd name="T35" fmla="*/ 13 h 160"/>
                <a:gd name="T36" fmla="*/ 24 w 105"/>
                <a:gd name="T37" fmla="*/ 13 h 160"/>
                <a:gd name="T38" fmla="*/ 25 w 105"/>
                <a:gd name="T39" fmla="*/ 9 h 160"/>
                <a:gd name="T40" fmla="*/ 24 w 105"/>
                <a:gd name="T41" fmla="*/ 5 h 160"/>
                <a:gd name="T42" fmla="*/ 24 w 105"/>
                <a:gd name="T43" fmla="*/ 1 h 160"/>
                <a:gd name="T44" fmla="*/ 26 w 105"/>
                <a:gd name="T45" fmla="*/ 0 h 160"/>
                <a:gd name="T46" fmla="*/ 27 w 105"/>
                <a:gd name="T47" fmla="*/ 5 h 160"/>
                <a:gd name="T48" fmla="*/ 27 w 105"/>
                <a:gd name="T49" fmla="*/ 9 h 160"/>
                <a:gd name="T50" fmla="*/ 27 w 105"/>
                <a:gd name="T51" fmla="*/ 13 h 160"/>
                <a:gd name="T52" fmla="*/ 26 w 105"/>
                <a:gd name="T53" fmla="*/ 14 h 160"/>
                <a:gd name="T54" fmla="*/ 26 w 105"/>
                <a:gd name="T55" fmla="*/ 16 h 160"/>
                <a:gd name="T56" fmla="*/ 26 w 105"/>
                <a:gd name="T57" fmla="*/ 17 h 160"/>
                <a:gd name="T58" fmla="*/ 25 w 105"/>
                <a:gd name="T59" fmla="*/ 20 h 160"/>
                <a:gd name="T60" fmla="*/ 24 w 105"/>
                <a:gd name="T61" fmla="*/ 22 h 160"/>
                <a:gd name="T62" fmla="*/ 22 w 105"/>
                <a:gd name="T63" fmla="*/ 26 h 160"/>
                <a:gd name="T64" fmla="*/ 19 w 105"/>
                <a:gd name="T65" fmla="*/ 30 h 160"/>
                <a:gd name="T66" fmla="*/ 18 w 105"/>
                <a:gd name="T67" fmla="*/ 31 h 160"/>
                <a:gd name="T68" fmla="*/ 16 w 105"/>
                <a:gd name="T69" fmla="*/ 33 h 160"/>
                <a:gd name="T70" fmla="*/ 15 w 105"/>
                <a:gd name="T71" fmla="*/ 34 h 160"/>
                <a:gd name="T72" fmla="*/ 13 w 105"/>
                <a:gd name="T73" fmla="*/ 35 h 160"/>
                <a:gd name="T74" fmla="*/ 12 w 105"/>
                <a:gd name="T75" fmla="*/ 36 h 160"/>
                <a:gd name="T76" fmla="*/ 9 w 105"/>
                <a:gd name="T77" fmla="*/ 38 h 160"/>
                <a:gd name="T78" fmla="*/ 5 w 105"/>
                <a:gd name="T79" fmla="*/ 39 h 160"/>
                <a:gd name="T80" fmla="*/ 1 w 105"/>
                <a:gd name="T81" fmla="*/ 40 h 1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5" h="160">
                  <a:moveTo>
                    <a:pt x="2" y="160"/>
                  </a:moveTo>
                  <a:lnTo>
                    <a:pt x="0" y="152"/>
                  </a:lnTo>
                  <a:lnTo>
                    <a:pt x="15" y="146"/>
                  </a:lnTo>
                  <a:lnTo>
                    <a:pt x="30" y="141"/>
                  </a:lnTo>
                  <a:lnTo>
                    <a:pt x="45" y="133"/>
                  </a:lnTo>
                  <a:lnTo>
                    <a:pt x="47" y="137"/>
                  </a:lnTo>
                  <a:lnTo>
                    <a:pt x="43" y="135"/>
                  </a:lnTo>
                  <a:lnTo>
                    <a:pt x="49" y="129"/>
                  </a:lnTo>
                  <a:lnTo>
                    <a:pt x="57" y="125"/>
                  </a:lnTo>
                  <a:lnTo>
                    <a:pt x="63" y="119"/>
                  </a:lnTo>
                  <a:lnTo>
                    <a:pt x="69" y="112"/>
                  </a:lnTo>
                  <a:lnTo>
                    <a:pt x="79" y="96"/>
                  </a:lnTo>
                  <a:lnTo>
                    <a:pt x="88" y="80"/>
                  </a:lnTo>
                  <a:lnTo>
                    <a:pt x="91" y="73"/>
                  </a:lnTo>
                  <a:lnTo>
                    <a:pt x="94" y="66"/>
                  </a:lnTo>
                  <a:lnTo>
                    <a:pt x="96" y="56"/>
                  </a:lnTo>
                  <a:lnTo>
                    <a:pt x="97" y="49"/>
                  </a:lnTo>
                  <a:lnTo>
                    <a:pt x="100" y="51"/>
                  </a:lnTo>
                  <a:lnTo>
                    <a:pt x="96" y="51"/>
                  </a:lnTo>
                  <a:lnTo>
                    <a:pt x="97" y="35"/>
                  </a:lnTo>
                  <a:lnTo>
                    <a:pt x="96" y="18"/>
                  </a:lnTo>
                  <a:lnTo>
                    <a:pt x="95" y="1"/>
                  </a:lnTo>
                  <a:lnTo>
                    <a:pt x="103" y="0"/>
                  </a:lnTo>
                  <a:lnTo>
                    <a:pt x="105" y="17"/>
                  </a:lnTo>
                  <a:lnTo>
                    <a:pt x="105" y="34"/>
                  </a:lnTo>
                  <a:lnTo>
                    <a:pt x="105" y="50"/>
                  </a:lnTo>
                  <a:lnTo>
                    <a:pt x="104" y="53"/>
                  </a:lnTo>
                  <a:lnTo>
                    <a:pt x="103" y="61"/>
                  </a:lnTo>
                  <a:lnTo>
                    <a:pt x="102" y="68"/>
                  </a:lnTo>
                  <a:lnTo>
                    <a:pt x="99" y="77"/>
                  </a:lnTo>
                  <a:lnTo>
                    <a:pt x="96" y="86"/>
                  </a:lnTo>
                  <a:lnTo>
                    <a:pt x="86" y="102"/>
                  </a:lnTo>
                  <a:lnTo>
                    <a:pt x="76" y="117"/>
                  </a:lnTo>
                  <a:lnTo>
                    <a:pt x="70" y="124"/>
                  </a:lnTo>
                  <a:lnTo>
                    <a:pt x="63" y="129"/>
                  </a:lnTo>
                  <a:lnTo>
                    <a:pt x="57" y="134"/>
                  </a:lnTo>
                  <a:lnTo>
                    <a:pt x="51" y="139"/>
                  </a:lnTo>
                  <a:lnTo>
                    <a:pt x="48" y="141"/>
                  </a:lnTo>
                  <a:lnTo>
                    <a:pt x="34" y="149"/>
                  </a:lnTo>
                  <a:lnTo>
                    <a:pt x="18" y="154"/>
                  </a:lnTo>
                  <a:lnTo>
                    <a:pt x="2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41" name="Freeform 1067">
              <a:extLst>
                <a:ext uri="{FF2B5EF4-FFF2-40B4-BE49-F238E27FC236}">
                  <a16:creationId xmlns:a16="http://schemas.microsoft.com/office/drawing/2014/main" id="{6FBDF65C-3BCF-4951-B7E7-8B7647DC7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6" y="1443"/>
              <a:ext cx="34" cy="31"/>
            </a:xfrm>
            <a:custGeom>
              <a:avLst/>
              <a:gdLst>
                <a:gd name="T0" fmla="*/ 17 w 68"/>
                <a:gd name="T1" fmla="*/ 12 h 63"/>
                <a:gd name="T2" fmla="*/ 14 w 68"/>
                <a:gd name="T3" fmla="*/ 14 h 63"/>
                <a:gd name="T4" fmla="*/ 13 w 68"/>
                <a:gd name="T5" fmla="*/ 15 h 63"/>
                <a:gd name="T6" fmla="*/ 11 w 68"/>
                <a:gd name="T7" fmla="*/ 15 h 63"/>
                <a:gd name="T8" fmla="*/ 10 w 68"/>
                <a:gd name="T9" fmla="*/ 15 h 63"/>
                <a:gd name="T10" fmla="*/ 8 w 68"/>
                <a:gd name="T11" fmla="*/ 15 h 63"/>
                <a:gd name="T12" fmla="*/ 7 w 68"/>
                <a:gd name="T13" fmla="*/ 15 h 63"/>
                <a:gd name="T14" fmla="*/ 5 w 68"/>
                <a:gd name="T15" fmla="*/ 14 h 63"/>
                <a:gd name="T16" fmla="*/ 2 w 68"/>
                <a:gd name="T17" fmla="*/ 12 h 63"/>
                <a:gd name="T18" fmla="*/ 1 w 68"/>
                <a:gd name="T19" fmla="*/ 10 h 63"/>
                <a:gd name="T20" fmla="*/ 1 w 68"/>
                <a:gd name="T21" fmla="*/ 9 h 63"/>
                <a:gd name="T22" fmla="*/ 0 w 68"/>
                <a:gd name="T23" fmla="*/ 7 h 63"/>
                <a:gd name="T24" fmla="*/ 0 w 68"/>
                <a:gd name="T25" fmla="*/ 6 h 63"/>
                <a:gd name="T26" fmla="*/ 1 w 68"/>
                <a:gd name="T27" fmla="*/ 4 h 63"/>
                <a:gd name="T28" fmla="*/ 1 w 68"/>
                <a:gd name="T29" fmla="*/ 3 h 63"/>
                <a:gd name="T30" fmla="*/ 2 w 68"/>
                <a:gd name="T31" fmla="*/ 2 h 63"/>
                <a:gd name="T32" fmla="*/ 3 w 68"/>
                <a:gd name="T33" fmla="*/ 1 h 63"/>
                <a:gd name="T34" fmla="*/ 6 w 68"/>
                <a:gd name="T35" fmla="*/ 0 h 63"/>
                <a:gd name="T36" fmla="*/ 9 w 68"/>
                <a:gd name="T37" fmla="*/ 0 h 63"/>
                <a:gd name="T38" fmla="*/ 11 w 68"/>
                <a:gd name="T39" fmla="*/ 0 h 63"/>
                <a:gd name="T40" fmla="*/ 13 w 68"/>
                <a:gd name="T41" fmla="*/ 1 h 63"/>
                <a:gd name="T42" fmla="*/ 15 w 68"/>
                <a:gd name="T43" fmla="*/ 3 h 63"/>
                <a:gd name="T44" fmla="*/ 16 w 68"/>
                <a:gd name="T45" fmla="*/ 5 h 63"/>
                <a:gd name="T46" fmla="*/ 17 w 68"/>
                <a:gd name="T47" fmla="*/ 6 h 63"/>
                <a:gd name="T48" fmla="*/ 17 w 68"/>
                <a:gd name="T49" fmla="*/ 7 h 63"/>
                <a:gd name="T50" fmla="*/ 17 w 68"/>
                <a:gd name="T51" fmla="*/ 9 h 63"/>
                <a:gd name="T52" fmla="*/ 17 w 68"/>
                <a:gd name="T53" fmla="*/ 11 h 63"/>
                <a:gd name="T54" fmla="*/ 17 w 68"/>
                <a:gd name="T55" fmla="*/ 12 h 6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8" h="63">
                  <a:moveTo>
                    <a:pt x="65" y="49"/>
                  </a:moveTo>
                  <a:lnTo>
                    <a:pt x="56" y="58"/>
                  </a:lnTo>
                  <a:lnTo>
                    <a:pt x="50" y="61"/>
                  </a:lnTo>
                  <a:lnTo>
                    <a:pt x="44" y="63"/>
                  </a:lnTo>
                  <a:lnTo>
                    <a:pt x="38" y="63"/>
                  </a:lnTo>
                  <a:lnTo>
                    <a:pt x="32" y="63"/>
                  </a:lnTo>
                  <a:lnTo>
                    <a:pt x="25" y="61"/>
                  </a:lnTo>
                  <a:lnTo>
                    <a:pt x="18" y="57"/>
                  </a:lnTo>
                  <a:lnTo>
                    <a:pt x="8" y="48"/>
                  </a:lnTo>
                  <a:lnTo>
                    <a:pt x="4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1" y="19"/>
                  </a:lnTo>
                  <a:lnTo>
                    <a:pt x="4" y="13"/>
                  </a:lnTo>
                  <a:lnTo>
                    <a:pt x="7" y="8"/>
                  </a:lnTo>
                  <a:lnTo>
                    <a:pt x="11" y="5"/>
                  </a:lnTo>
                  <a:lnTo>
                    <a:pt x="23" y="0"/>
                  </a:lnTo>
                  <a:lnTo>
                    <a:pt x="35" y="0"/>
                  </a:lnTo>
                  <a:lnTo>
                    <a:pt x="42" y="3"/>
                  </a:lnTo>
                  <a:lnTo>
                    <a:pt x="49" y="5"/>
                  </a:lnTo>
                  <a:lnTo>
                    <a:pt x="60" y="14"/>
                  </a:lnTo>
                  <a:lnTo>
                    <a:pt x="64" y="20"/>
                  </a:lnTo>
                  <a:lnTo>
                    <a:pt x="66" y="25"/>
                  </a:lnTo>
                  <a:lnTo>
                    <a:pt x="68" y="31"/>
                  </a:lnTo>
                  <a:lnTo>
                    <a:pt x="68" y="38"/>
                  </a:lnTo>
                  <a:lnTo>
                    <a:pt x="67" y="44"/>
                  </a:lnTo>
                  <a:lnTo>
                    <a:pt x="65" y="49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5142" name="Freeform 1068">
              <a:extLst>
                <a:ext uri="{FF2B5EF4-FFF2-40B4-BE49-F238E27FC236}">
                  <a16:creationId xmlns:a16="http://schemas.microsoft.com/office/drawing/2014/main" id="{A93E2C24-D4C2-4B03-B58A-80CFB4AF4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2" y="1440"/>
              <a:ext cx="81" cy="51"/>
            </a:xfrm>
            <a:custGeom>
              <a:avLst/>
              <a:gdLst>
                <a:gd name="T0" fmla="*/ 40 w 163"/>
                <a:gd name="T1" fmla="*/ 25 h 102"/>
                <a:gd name="T2" fmla="*/ 39 w 163"/>
                <a:gd name="T3" fmla="*/ 26 h 102"/>
                <a:gd name="T4" fmla="*/ 37 w 163"/>
                <a:gd name="T5" fmla="*/ 22 h 102"/>
                <a:gd name="T6" fmla="*/ 35 w 163"/>
                <a:gd name="T7" fmla="*/ 18 h 102"/>
                <a:gd name="T8" fmla="*/ 33 w 163"/>
                <a:gd name="T9" fmla="*/ 14 h 102"/>
                <a:gd name="T10" fmla="*/ 34 w 163"/>
                <a:gd name="T11" fmla="*/ 14 h 102"/>
                <a:gd name="T12" fmla="*/ 34 w 163"/>
                <a:gd name="T13" fmla="*/ 15 h 102"/>
                <a:gd name="T14" fmla="*/ 32 w 163"/>
                <a:gd name="T15" fmla="*/ 14 h 102"/>
                <a:gd name="T16" fmla="*/ 31 w 163"/>
                <a:gd name="T17" fmla="*/ 12 h 102"/>
                <a:gd name="T18" fmla="*/ 29 w 163"/>
                <a:gd name="T19" fmla="*/ 10 h 102"/>
                <a:gd name="T20" fmla="*/ 28 w 163"/>
                <a:gd name="T21" fmla="*/ 9 h 102"/>
                <a:gd name="T22" fmla="*/ 24 w 163"/>
                <a:gd name="T23" fmla="*/ 7 h 102"/>
                <a:gd name="T24" fmla="*/ 20 w 163"/>
                <a:gd name="T25" fmla="*/ 4 h 102"/>
                <a:gd name="T26" fmla="*/ 18 w 163"/>
                <a:gd name="T27" fmla="*/ 3 h 102"/>
                <a:gd name="T28" fmla="*/ 16 w 163"/>
                <a:gd name="T29" fmla="*/ 3 h 102"/>
                <a:gd name="T30" fmla="*/ 14 w 163"/>
                <a:gd name="T31" fmla="*/ 3 h 102"/>
                <a:gd name="T32" fmla="*/ 12 w 163"/>
                <a:gd name="T33" fmla="*/ 2 h 102"/>
                <a:gd name="T34" fmla="*/ 12 w 163"/>
                <a:gd name="T35" fmla="*/ 1 h 102"/>
                <a:gd name="T36" fmla="*/ 12 w 163"/>
                <a:gd name="T37" fmla="*/ 2 h 102"/>
                <a:gd name="T38" fmla="*/ 9 w 163"/>
                <a:gd name="T39" fmla="*/ 2 h 102"/>
                <a:gd name="T40" fmla="*/ 4 w 163"/>
                <a:gd name="T41" fmla="*/ 3 h 102"/>
                <a:gd name="T42" fmla="*/ 0 w 163"/>
                <a:gd name="T43" fmla="*/ 3 h 102"/>
                <a:gd name="T44" fmla="*/ 0 w 163"/>
                <a:gd name="T45" fmla="*/ 1 h 102"/>
                <a:gd name="T46" fmla="*/ 4 w 163"/>
                <a:gd name="T47" fmla="*/ 1 h 102"/>
                <a:gd name="T48" fmla="*/ 8 w 163"/>
                <a:gd name="T49" fmla="*/ 0 h 102"/>
                <a:gd name="T50" fmla="*/ 12 w 163"/>
                <a:gd name="T51" fmla="*/ 0 h 102"/>
                <a:gd name="T52" fmla="*/ 13 w 163"/>
                <a:gd name="T53" fmla="*/ 0 h 102"/>
                <a:gd name="T54" fmla="*/ 15 w 163"/>
                <a:gd name="T55" fmla="*/ 1 h 102"/>
                <a:gd name="T56" fmla="*/ 17 w 163"/>
                <a:gd name="T57" fmla="*/ 1 h 102"/>
                <a:gd name="T58" fmla="*/ 19 w 163"/>
                <a:gd name="T59" fmla="*/ 1 h 102"/>
                <a:gd name="T60" fmla="*/ 21 w 163"/>
                <a:gd name="T61" fmla="*/ 2 h 102"/>
                <a:gd name="T62" fmla="*/ 25 w 163"/>
                <a:gd name="T63" fmla="*/ 5 h 102"/>
                <a:gd name="T64" fmla="*/ 29 w 163"/>
                <a:gd name="T65" fmla="*/ 7 h 102"/>
                <a:gd name="T66" fmla="*/ 31 w 163"/>
                <a:gd name="T67" fmla="*/ 9 h 102"/>
                <a:gd name="T68" fmla="*/ 32 w 163"/>
                <a:gd name="T69" fmla="*/ 10 h 102"/>
                <a:gd name="T70" fmla="*/ 33 w 163"/>
                <a:gd name="T71" fmla="*/ 12 h 102"/>
                <a:gd name="T72" fmla="*/ 35 w 163"/>
                <a:gd name="T73" fmla="*/ 13 h 102"/>
                <a:gd name="T74" fmla="*/ 35 w 163"/>
                <a:gd name="T75" fmla="*/ 14 h 102"/>
                <a:gd name="T76" fmla="*/ 37 w 163"/>
                <a:gd name="T77" fmla="*/ 18 h 102"/>
                <a:gd name="T78" fmla="*/ 39 w 163"/>
                <a:gd name="T79" fmla="*/ 21 h 102"/>
                <a:gd name="T80" fmla="*/ 40 w 163"/>
                <a:gd name="T81" fmla="*/ 25 h 10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3" h="102">
                  <a:moveTo>
                    <a:pt x="163" y="99"/>
                  </a:moveTo>
                  <a:lnTo>
                    <a:pt x="156" y="102"/>
                  </a:lnTo>
                  <a:lnTo>
                    <a:pt x="149" y="86"/>
                  </a:lnTo>
                  <a:lnTo>
                    <a:pt x="143" y="71"/>
                  </a:lnTo>
                  <a:lnTo>
                    <a:pt x="134" y="56"/>
                  </a:lnTo>
                  <a:lnTo>
                    <a:pt x="139" y="55"/>
                  </a:lnTo>
                  <a:lnTo>
                    <a:pt x="136" y="59"/>
                  </a:lnTo>
                  <a:lnTo>
                    <a:pt x="131" y="53"/>
                  </a:lnTo>
                  <a:lnTo>
                    <a:pt x="126" y="45"/>
                  </a:lnTo>
                  <a:lnTo>
                    <a:pt x="119" y="40"/>
                  </a:lnTo>
                  <a:lnTo>
                    <a:pt x="114" y="35"/>
                  </a:lnTo>
                  <a:lnTo>
                    <a:pt x="98" y="25"/>
                  </a:lnTo>
                  <a:lnTo>
                    <a:pt x="82" y="16"/>
                  </a:lnTo>
                  <a:lnTo>
                    <a:pt x="73" y="12"/>
                  </a:lnTo>
                  <a:lnTo>
                    <a:pt x="66" y="10"/>
                  </a:lnTo>
                  <a:lnTo>
                    <a:pt x="57" y="9"/>
                  </a:lnTo>
                  <a:lnTo>
                    <a:pt x="49" y="8"/>
                  </a:lnTo>
                  <a:lnTo>
                    <a:pt x="51" y="4"/>
                  </a:lnTo>
                  <a:lnTo>
                    <a:pt x="51" y="8"/>
                  </a:lnTo>
                  <a:lnTo>
                    <a:pt x="36" y="8"/>
                  </a:lnTo>
                  <a:lnTo>
                    <a:pt x="19" y="9"/>
                  </a:lnTo>
                  <a:lnTo>
                    <a:pt x="2" y="11"/>
                  </a:lnTo>
                  <a:lnTo>
                    <a:pt x="0" y="3"/>
                  </a:lnTo>
                  <a:lnTo>
                    <a:pt x="17" y="1"/>
                  </a:lnTo>
                  <a:lnTo>
                    <a:pt x="33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2" y="1"/>
                  </a:lnTo>
                  <a:lnTo>
                    <a:pt x="68" y="2"/>
                  </a:lnTo>
                  <a:lnTo>
                    <a:pt x="77" y="4"/>
                  </a:lnTo>
                  <a:lnTo>
                    <a:pt x="87" y="8"/>
                  </a:lnTo>
                  <a:lnTo>
                    <a:pt x="102" y="17"/>
                  </a:lnTo>
                  <a:lnTo>
                    <a:pt x="118" y="27"/>
                  </a:lnTo>
                  <a:lnTo>
                    <a:pt x="124" y="33"/>
                  </a:lnTo>
                  <a:lnTo>
                    <a:pt x="131" y="38"/>
                  </a:lnTo>
                  <a:lnTo>
                    <a:pt x="135" y="45"/>
                  </a:lnTo>
                  <a:lnTo>
                    <a:pt x="141" y="52"/>
                  </a:lnTo>
                  <a:lnTo>
                    <a:pt x="142" y="54"/>
                  </a:lnTo>
                  <a:lnTo>
                    <a:pt x="151" y="69"/>
                  </a:lnTo>
                  <a:lnTo>
                    <a:pt x="157" y="84"/>
                  </a:lnTo>
                  <a:lnTo>
                    <a:pt x="163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43" name="Rectangle 1069">
              <a:extLst>
                <a:ext uri="{FF2B5EF4-FFF2-40B4-BE49-F238E27FC236}">
                  <a16:creationId xmlns:a16="http://schemas.microsoft.com/office/drawing/2014/main" id="{F7EFF348-62D7-4A05-88E3-309643429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1400"/>
              <a:ext cx="47" cy="29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44" name="Rectangle 1070">
              <a:extLst>
                <a:ext uri="{FF2B5EF4-FFF2-40B4-BE49-F238E27FC236}">
                  <a16:creationId xmlns:a16="http://schemas.microsoft.com/office/drawing/2014/main" id="{A2E643E4-7670-441A-9681-A62BF2CD2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1428"/>
              <a:ext cx="47" cy="29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45" name="Rectangle 1071">
              <a:extLst>
                <a:ext uri="{FF2B5EF4-FFF2-40B4-BE49-F238E27FC236}">
                  <a16:creationId xmlns:a16="http://schemas.microsoft.com/office/drawing/2014/main" id="{C2CC3117-84FE-44D6-8374-7AA221AC1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1453"/>
              <a:ext cx="47" cy="29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46" name="Freeform 1072">
              <a:extLst>
                <a:ext uri="{FF2B5EF4-FFF2-40B4-BE49-F238E27FC236}">
                  <a16:creationId xmlns:a16="http://schemas.microsoft.com/office/drawing/2014/main" id="{BD7D33E7-CDDE-4719-897C-68E0CA749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1277"/>
              <a:ext cx="163" cy="309"/>
            </a:xfrm>
            <a:custGeom>
              <a:avLst/>
              <a:gdLst>
                <a:gd name="T0" fmla="*/ 81 w 327"/>
                <a:gd name="T1" fmla="*/ 0 h 617"/>
                <a:gd name="T2" fmla="*/ 81 w 327"/>
                <a:gd name="T3" fmla="*/ 155 h 617"/>
                <a:gd name="T4" fmla="*/ 41 w 327"/>
                <a:gd name="T5" fmla="*/ 145 h 617"/>
                <a:gd name="T6" fmla="*/ 41 w 327"/>
                <a:gd name="T7" fmla="*/ 45 h 617"/>
                <a:gd name="T8" fmla="*/ 0 w 327"/>
                <a:gd name="T9" fmla="*/ 30 h 617"/>
                <a:gd name="T10" fmla="*/ 0 w 327"/>
                <a:gd name="T11" fmla="*/ 5 h 617"/>
                <a:gd name="T12" fmla="*/ 81 w 327"/>
                <a:gd name="T13" fmla="*/ 0 h 6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7" h="617">
                  <a:moveTo>
                    <a:pt x="327" y="0"/>
                  </a:moveTo>
                  <a:lnTo>
                    <a:pt x="327" y="617"/>
                  </a:lnTo>
                  <a:lnTo>
                    <a:pt x="164" y="580"/>
                  </a:lnTo>
                  <a:lnTo>
                    <a:pt x="164" y="179"/>
                  </a:lnTo>
                  <a:lnTo>
                    <a:pt x="0" y="117"/>
                  </a:lnTo>
                  <a:lnTo>
                    <a:pt x="0" y="18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00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5147" name="Oval 1073">
              <a:extLst>
                <a:ext uri="{FF2B5EF4-FFF2-40B4-BE49-F238E27FC236}">
                  <a16:creationId xmlns:a16="http://schemas.microsoft.com/office/drawing/2014/main" id="{1ED7318D-1151-4340-A535-F7F75948B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1445"/>
              <a:ext cx="31" cy="36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48" name="Freeform 1074">
              <a:extLst>
                <a:ext uri="{FF2B5EF4-FFF2-40B4-BE49-F238E27FC236}">
                  <a16:creationId xmlns:a16="http://schemas.microsoft.com/office/drawing/2014/main" id="{38B97AB9-ADA2-4CB5-83DA-7799D3CB3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2" y="1413"/>
              <a:ext cx="22" cy="94"/>
            </a:xfrm>
            <a:custGeom>
              <a:avLst/>
              <a:gdLst>
                <a:gd name="T0" fmla="*/ 9 w 45"/>
                <a:gd name="T1" fmla="*/ 0 h 189"/>
                <a:gd name="T2" fmla="*/ 11 w 45"/>
                <a:gd name="T3" fmla="*/ 1 h 189"/>
                <a:gd name="T4" fmla="*/ 8 w 45"/>
                <a:gd name="T5" fmla="*/ 4 h 189"/>
                <a:gd name="T6" fmla="*/ 6 w 45"/>
                <a:gd name="T7" fmla="*/ 7 h 189"/>
                <a:gd name="T8" fmla="*/ 4 w 45"/>
                <a:gd name="T9" fmla="*/ 11 h 189"/>
                <a:gd name="T10" fmla="*/ 3 w 45"/>
                <a:gd name="T11" fmla="*/ 10 h 189"/>
                <a:gd name="T12" fmla="*/ 4 w 45"/>
                <a:gd name="T13" fmla="*/ 10 h 189"/>
                <a:gd name="T14" fmla="*/ 3 w 45"/>
                <a:gd name="T15" fmla="*/ 12 h 189"/>
                <a:gd name="T16" fmla="*/ 3 w 45"/>
                <a:gd name="T17" fmla="*/ 14 h 189"/>
                <a:gd name="T18" fmla="*/ 2 w 45"/>
                <a:gd name="T19" fmla="*/ 16 h 189"/>
                <a:gd name="T20" fmla="*/ 2 w 45"/>
                <a:gd name="T21" fmla="*/ 18 h 189"/>
                <a:gd name="T22" fmla="*/ 1 w 45"/>
                <a:gd name="T23" fmla="*/ 23 h 189"/>
                <a:gd name="T24" fmla="*/ 2 w 45"/>
                <a:gd name="T25" fmla="*/ 28 h 189"/>
                <a:gd name="T26" fmla="*/ 2 w 45"/>
                <a:gd name="T27" fmla="*/ 30 h 189"/>
                <a:gd name="T28" fmla="*/ 3 w 45"/>
                <a:gd name="T29" fmla="*/ 32 h 189"/>
                <a:gd name="T30" fmla="*/ 3 w 45"/>
                <a:gd name="T31" fmla="*/ 34 h 189"/>
                <a:gd name="T32" fmla="*/ 4 w 45"/>
                <a:gd name="T33" fmla="*/ 36 h 189"/>
                <a:gd name="T34" fmla="*/ 3 w 45"/>
                <a:gd name="T35" fmla="*/ 36 h 189"/>
                <a:gd name="T36" fmla="*/ 4 w 45"/>
                <a:gd name="T37" fmla="*/ 35 h 189"/>
                <a:gd name="T38" fmla="*/ 6 w 45"/>
                <a:gd name="T39" fmla="*/ 39 h 189"/>
                <a:gd name="T40" fmla="*/ 8 w 45"/>
                <a:gd name="T41" fmla="*/ 42 h 189"/>
                <a:gd name="T42" fmla="*/ 11 w 45"/>
                <a:gd name="T43" fmla="*/ 46 h 189"/>
                <a:gd name="T44" fmla="*/ 9 w 45"/>
                <a:gd name="T45" fmla="*/ 47 h 189"/>
                <a:gd name="T46" fmla="*/ 7 w 45"/>
                <a:gd name="T47" fmla="*/ 44 h 189"/>
                <a:gd name="T48" fmla="*/ 4 w 45"/>
                <a:gd name="T49" fmla="*/ 40 h 189"/>
                <a:gd name="T50" fmla="*/ 2 w 45"/>
                <a:gd name="T51" fmla="*/ 37 h 189"/>
                <a:gd name="T52" fmla="*/ 2 w 45"/>
                <a:gd name="T53" fmla="*/ 36 h 189"/>
                <a:gd name="T54" fmla="*/ 1 w 45"/>
                <a:gd name="T55" fmla="*/ 34 h 189"/>
                <a:gd name="T56" fmla="*/ 0 w 45"/>
                <a:gd name="T57" fmla="*/ 32 h 189"/>
                <a:gd name="T58" fmla="*/ 0 w 45"/>
                <a:gd name="T59" fmla="*/ 30 h 189"/>
                <a:gd name="T60" fmla="*/ 0 w 45"/>
                <a:gd name="T61" fmla="*/ 28 h 189"/>
                <a:gd name="T62" fmla="*/ 0 w 45"/>
                <a:gd name="T63" fmla="*/ 23 h 189"/>
                <a:gd name="T64" fmla="*/ 0 w 45"/>
                <a:gd name="T65" fmla="*/ 18 h 189"/>
                <a:gd name="T66" fmla="*/ 0 w 45"/>
                <a:gd name="T67" fmla="*/ 16 h 189"/>
                <a:gd name="T68" fmla="*/ 0 w 45"/>
                <a:gd name="T69" fmla="*/ 14 h 189"/>
                <a:gd name="T70" fmla="*/ 1 w 45"/>
                <a:gd name="T71" fmla="*/ 12 h 189"/>
                <a:gd name="T72" fmla="*/ 2 w 45"/>
                <a:gd name="T73" fmla="*/ 10 h 189"/>
                <a:gd name="T74" fmla="*/ 2 w 45"/>
                <a:gd name="T75" fmla="*/ 10 h 189"/>
                <a:gd name="T76" fmla="*/ 4 w 45"/>
                <a:gd name="T77" fmla="*/ 6 h 189"/>
                <a:gd name="T78" fmla="*/ 7 w 45"/>
                <a:gd name="T79" fmla="*/ 3 h 189"/>
                <a:gd name="T80" fmla="*/ 9 w 45"/>
                <a:gd name="T81" fmla="*/ 0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5" h="189">
                  <a:moveTo>
                    <a:pt x="39" y="0"/>
                  </a:moveTo>
                  <a:lnTo>
                    <a:pt x="45" y="5"/>
                  </a:lnTo>
                  <a:lnTo>
                    <a:pt x="35" y="18"/>
                  </a:lnTo>
                  <a:lnTo>
                    <a:pt x="26" y="31"/>
                  </a:lnTo>
                  <a:lnTo>
                    <a:pt x="18" y="47"/>
                  </a:lnTo>
                  <a:lnTo>
                    <a:pt x="14" y="43"/>
                  </a:lnTo>
                  <a:lnTo>
                    <a:pt x="18" y="43"/>
                  </a:lnTo>
                  <a:lnTo>
                    <a:pt x="15" y="51"/>
                  </a:lnTo>
                  <a:lnTo>
                    <a:pt x="12" y="59"/>
                  </a:lnTo>
                  <a:lnTo>
                    <a:pt x="10" y="67"/>
                  </a:lnTo>
                  <a:lnTo>
                    <a:pt x="9" y="75"/>
                  </a:lnTo>
                  <a:lnTo>
                    <a:pt x="7" y="94"/>
                  </a:lnTo>
                  <a:lnTo>
                    <a:pt x="9" y="113"/>
                  </a:lnTo>
                  <a:lnTo>
                    <a:pt x="10" y="122"/>
                  </a:lnTo>
                  <a:lnTo>
                    <a:pt x="12" y="130"/>
                  </a:lnTo>
                  <a:lnTo>
                    <a:pt x="15" y="138"/>
                  </a:lnTo>
                  <a:lnTo>
                    <a:pt x="18" y="144"/>
                  </a:lnTo>
                  <a:lnTo>
                    <a:pt x="14" y="144"/>
                  </a:lnTo>
                  <a:lnTo>
                    <a:pt x="18" y="142"/>
                  </a:lnTo>
                  <a:lnTo>
                    <a:pt x="26" y="157"/>
                  </a:lnTo>
                  <a:lnTo>
                    <a:pt x="35" y="170"/>
                  </a:lnTo>
                  <a:lnTo>
                    <a:pt x="45" y="184"/>
                  </a:lnTo>
                  <a:lnTo>
                    <a:pt x="39" y="189"/>
                  </a:lnTo>
                  <a:lnTo>
                    <a:pt x="29" y="176"/>
                  </a:lnTo>
                  <a:lnTo>
                    <a:pt x="19" y="163"/>
                  </a:lnTo>
                  <a:lnTo>
                    <a:pt x="11" y="148"/>
                  </a:lnTo>
                  <a:lnTo>
                    <a:pt x="10" y="144"/>
                  </a:lnTo>
                  <a:lnTo>
                    <a:pt x="6" y="138"/>
                  </a:lnTo>
                  <a:lnTo>
                    <a:pt x="3" y="131"/>
                  </a:lnTo>
                  <a:lnTo>
                    <a:pt x="1" y="122"/>
                  </a:lnTo>
                  <a:lnTo>
                    <a:pt x="0" y="113"/>
                  </a:lnTo>
                  <a:lnTo>
                    <a:pt x="0" y="94"/>
                  </a:lnTo>
                  <a:lnTo>
                    <a:pt x="0" y="75"/>
                  </a:lnTo>
                  <a:lnTo>
                    <a:pt x="1" y="67"/>
                  </a:lnTo>
                  <a:lnTo>
                    <a:pt x="3" y="58"/>
                  </a:lnTo>
                  <a:lnTo>
                    <a:pt x="6" y="51"/>
                  </a:lnTo>
                  <a:lnTo>
                    <a:pt x="10" y="43"/>
                  </a:lnTo>
                  <a:lnTo>
                    <a:pt x="11" y="41"/>
                  </a:lnTo>
                  <a:lnTo>
                    <a:pt x="19" y="26"/>
                  </a:lnTo>
                  <a:lnTo>
                    <a:pt x="29" y="1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49" name="Rectangle 1075">
              <a:extLst>
                <a:ext uri="{FF2B5EF4-FFF2-40B4-BE49-F238E27FC236}">
                  <a16:creationId xmlns:a16="http://schemas.microsoft.com/office/drawing/2014/main" id="{7862AA93-87F8-42D9-8D4A-9BD1F4D0C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" y="1533"/>
              <a:ext cx="27" cy="29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50" name="Rectangle 1076">
              <a:extLst>
                <a:ext uri="{FF2B5EF4-FFF2-40B4-BE49-F238E27FC236}">
                  <a16:creationId xmlns:a16="http://schemas.microsoft.com/office/drawing/2014/main" id="{E8D48873-C61A-43D0-AB5D-E9F144C9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1504"/>
              <a:ext cx="48" cy="33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51" name="Rectangle 1077">
              <a:extLst>
                <a:ext uri="{FF2B5EF4-FFF2-40B4-BE49-F238E27FC236}">
                  <a16:creationId xmlns:a16="http://schemas.microsoft.com/office/drawing/2014/main" id="{EF6BC8A3-9E4F-4B12-86C6-F59491785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263"/>
              <a:ext cx="188" cy="298"/>
            </a:xfrm>
            <a:prstGeom prst="rect">
              <a:avLst/>
            </a:prstGeom>
            <a:noFill/>
            <a:ln w="174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152" name="Group 1078">
              <a:extLst>
                <a:ext uri="{FF2B5EF4-FFF2-40B4-BE49-F238E27FC236}">
                  <a16:creationId xmlns:a16="http://schemas.microsoft.com/office/drawing/2014/main" id="{A3DBA7CF-8569-4600-94B6-74E91F7995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272"/>
              <a:ext cx="170" cy="125"/>
              <a:chOff x="3254" y="1170"/>
              <a:chExt cx="170" cy="125"/>
            </a:xfrm>
          </p:grpSpPr>
          <p:sp>
            <p:nvSpPr>
              <p:cNvPr id="5361" name="Freeform 1079">
                <a:extLst>
                  <a:ext uri="{FF2B5EF4-FFF2-40B4-BE49-F238E27FC236}">
                    <a16:creationId xmlns:a16="http://schemas.microsoft.com/office/drawing/2014/main" id="{199A53FB-B627-4D6C-A167-D979A3DAB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1170"/>
                <a:ext cx="170" cy="125"/>
              </a:xfrm>
              <a:custGeom>
                <a:avLst/>
                <a:gdLst>
                  <a:gd name="T0" fmla="*/ 0 w 340"/>
                  <a:gd name="T1" fmla="*/ 63 h 248"/>
                  <a:gd name="T2" fmla="*/ 1 w 340"/>
                  <a:gd name="T3" fmla="*/ 56 h 248"/>
                  <a:gd name="T4" fmla="*/ 1 w 340"/>
                  <a:gd name="T5" fmla="*/ 50 h 248"/>
                  <a:gd name="T6" fmla="*/ 3 w 340"/>
                  <a:gd name="T7" fmla="*/ 44 h 248"/>
                  <a:gd name="T8" fmla="*/ 5 w 340"/>
                  <a:gd name="T9" fmla="*/ 39 h 248"/>
                  <a:gd name="T10" fmla="*/ 7 w 340"/>
                  <a:gd name="T11" fmla="*/ 33 h 248"/>
                  <a:gd name="T12" fmla="*/ 10 w 340"/>
                  <a:gd name="T13" fmla="*/ 28 h 248"/>
                  <a:gd name="T14" fmla="*/ 14 w 340"/>
                  <a:gd name="T15" fmla="*/ 23 h 248"/>
                  <a:gd name="T16" fmla="*/ 17 w 340"/>
                  <a:gd name="T17" fmla="*/ 19 h 248"/>
                  <a:gd name="T18" fmla="*/ 22 w 340"/>
                  <a:gd name="T19" fmla="*/ 15 h 248"/>
                  <a:gd name="T20" fmla="*/ 26 w 340"/>
                  <a:gd name="T21" fmla="*/ 11 h 248"/>
                  <a:gd name="T22" fmla="*/ 31 w 340"/>
                  <a:gd name="T23" fmla="*/ 8 h 248"/>
                  <a:gd name="T24" fmla="*/ 36 w 340"/>
                  <a:gd name="T25" fmla="*/ 5 h 248"/>
                  <a:gd name="T26" fmla="*/ 41 w 340"/>
                  <a:gd name="T27" fmla="*/ 3 h 248"/>
                  <a:gd name="T28" fmla="*/ 46 w 340"/>
                  <a:gd name="T29" fmla="*/ 2 h 248"/>
                  <a:gd name="T30" fmla="*/ 52 w 340"/>
                  <a:gd name="T31" fmla="*/ 1 h 248"/>
                  <a:gd name="T32" fmla="*/ 58 w 340"/>
                  <a:gd name="T33" fmla="*/ 0 h 248"/>
                  <a:gd name="T34" fmla="*/ 65 w 340"/>
                  <a:gd name="T35" fmla="*/ 1 h 248"/>
                  <a:gd name="T36" fmla="*/ 72 w 340"/>
                  <a:gd name="T37" fmla="*/ 2 h 248"/>
                  <a:gd name="T38" fmla="*/ 79 w 340"/>
                  <a:gd name="T39" fmla="*/ 5 h 248"/>
                  <a:gd name="T40" fmla="*/ 85 w 340"/>
                  <a:gd name="T41" fmla="*/ 8 h 248"/>
                  <a:gd name="T42" fmla="*/ 58 w 340"/>
                  <a:gd name="T43" fmla="*/ 63 h 248"/>
                  <a:gd name="T44" fmla="*/ 0 w 340"/>
                  <a:gd name="T45" fmla="*/ 63 h 2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40" h="248">
                    <a:moveTo>
                      <a:pt x="0" y="248"/>
                    </a:moveTo>
                    <a:lnTo>
                      <a:pt x="1" y="223"/>
                    </a:lnTo>
                    <a:lnTo>
                      <a:pt x="4" y="198"/>
                    </a:lnTo>
                    <a:lnTo>
                      <a:pt x="10" y="175"/>
                    </a:lnTo>
                    <a:lnTo>
                      <a:pt x="18" y="152"/>
                    </a:lnTo>
                    <a:lnTo>
                      <a:pt x="28" y="130"/>
                    </a:lnTo>
                    <a:lnTo>
                      <a:pt x="39" y="110"/>
                    </a:lnTo>
                    <a:lnTo>
                      <a:pt x="53" y="91"/>
                    </a:lnTo>
                    <a:lnTo>
                      <a:pt x="68" y="73"/>
                    </a:lnTo>
                    <a:lnTo>
                      <a:pt x="85" y="57"/>
                    </a:lnTo>
                    <a:lnTo>
                      <a:pt x="102" y="42"/>
                    </a:lnTo>
                    <a:lnTo>
                      <a:pt x="121" y="29"/>
                    </a:lnTo>
                    <a:lnTo>
                      <a:pt x="141" y="19"/>
                    </a:lnTo>
                    <a:lnTo>
                      <a:pt x="163" y="11"/>
                    </a:lnTo>
                    <a:lnTo>
                      <a:pt x="184" y="5"/>
                    </a:lnTo>
                    <a:lnTo>
                      <a:pt x="207" y="1"/>
                    </a:lnTo>
                    <a:lnTo>
                      <a:pt x="231" y="0"/>
                    </a:lnTo>
                    <a:lnTo>
                      <a:pt x="259" y="2"/>
                    </a:lnTo>
                    <a:lnTo>
                      <a:pt x="288" y="8"/>
                    </a:lnTo>
                    <a:lnTo>
                      <a:pt x="315" y="17"/>
                    </a:lnTo>
                    <a:lnTo>
                      <a:pt x="340" y="31"/>
                    </a:lnTo>
                    <a:lnTo>
                      <a:pt x="231" y="248"/>
                    </a:lnTo>
                    <a:lnTo>
                      <a:pt x="0" y="248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62" name="Freeform 1080">
                <a:extLst>
                  <a:ext uri="{FF2B5EF4-FFF2-40B4-BE49-F238E27FC236}">
                    <a16:creationId xmlns:a16="http://schemas.microsoft.com/office/drawing/2014/main" id="{0DCC3B51-BB97-489C-9E43-9CE552B4C1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1170"/>
                <a:ext cx="170" cy="125"/>
              </a:xfrm>
              <a:custGeom>
                <a:avLst/>
                <a:gdLst>
                  <a:gd name="T0" fmla="*/ 0 w 340"/>
                  <a:gd name="T1" fmla="*/ 63 h 248"/>
                  <a:gd name="T2" fmla="*/ 1 w 340"/>
                  <a:gd name="T3" fmla="*/ 56 h 248"/>
                  <a:gd name="T4" fmla="*/ 1 w 340"/>
                  <a:gd name="T5" fmla="*/ 50 h 248"/>
                  <a:gd name="T6" fmla="*/ 3 w 340"/>
                  <a:gd name="T7" fmla="*/ 44 h 248"/>
                  <a:gd name="T8" fmla="*/ 5 w 340"/>
                  <a:gd name="T9" fmla="*/ 39 h 248"/>
                  <a:gd name="T10" fmla="*/ 7 w 340"/>
                  <a:gd name="T11" fmla="*/ 33 h 248"/>
                  <a:gd name="T12" fmla="*/ 10 w 340"/>
                  <a:gd name="T13" fmla="*/ 28 h 248"/>
                  <a:gd name="T14" fmla="*/ 14 w 340"/>
                  <a:gd name="T15" fmla="*/ 23 h 248"/>
                  <a:gd name="T16" fmla="*/ 17 w 340"/>
                  <a:gd name="T17" fmla="*/ 19 h 248"/>
                  <a:gd name="T18" fmla="*/ 22 w 340"/>
                  <a:gd name="T19" fmla="*/ 15 h 248"/>
                  <a:gd name="T20" fmla="*/ 26 w 340"/>
                  <a:gd name="T21" fmla="*/ 11 h 248"/>
                  <a:gd name="T22" fmla="*/ 31 w 340"/>
                  <a:gd name="T23" fmla="*/ 8 h 248"/>
                  <a:gd name="T24" fmla="*/ 36 w 340"/>
                  <a:gd name="T25" fmla="*/ 5 h 248"/>
                  <a:gd name="T26" fmla="*/ 41 w 340"/>
                  <a:gd name="T27" fmla="*/ 3 h 248"/>
                  <a:gd name="T28" fmla="*/ 46 w 340"/>
                  <a:gd name="T29" fmla="*/ 2 h 248"/>
                  <a:gd name="T30" fmla="*/ 52 w 340"/>
                  <a:gd name="T31" fmla="*/ 1 h 248"/>
                  <a:gd name="T32" fmla="*/ 58 w 340"/>
                  <a:gd name="T33" fmla="*/ 0 h 248"/>
                  <a:gd name="T34" fmla="*/ 65 w 340"/>
                  <a:gd name="T35" fmla="*/ 1 h 248"/>
                  <a:gd name="T36" fmla="*/ 72 w 340"/>
                  <a:gd name="T37" fmla="*/ 2 h 248"/>
                  <a:gd name="T38" fmla="*/ 79 w 340"/>
                  <a:gd name="T39" fmla="*/ 5 h 248"/>
                  <a:gd name="T40" fmla="*/ 85 w 340"/>
                  <a:gd name="T41" fmla="*/ 8 h 2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40" h="248">
                    <a:moveTo>
                      <a:pt x="0" y="248"/>
                    </a:moveTo>
                    <a:lnTo>
                      <a:pt x="1" y="223"/>
                    </a:lnTo>
                    <a:lnTo>
                      <a:pt x="4" y="198"/>
                    </a:lnTo>
                    <a:lnTo>
                      <a:pt x="10" y="175"/>
                    </a:lnTo>
                    <a:lnTo>
                      <a:pt x="18" y="152"/>
                    </a:lnTo>
                    <a:lnTo>
                      <a:pt x="28" y="130"/>
                    </a:lnTo>
                    <a:lnTo>
                      <a:pt x="39" y="110"/>
                    </a:lnTo>
                    <a:lnTo>
                      <a:pt x="53" y="91"/>
                    </a:lnTo>
                    <a:lnTo>
                      <a:pt x="68" y="73"/>
                    </a:lnTo>
                    <a:lnTo>
                      <a:pt x="85" y="57"/>
                    </a:lnTo>
                    <a:lnTo>
                      <a:pt x="102" y="42"/>
                    </a:lnTo>
                    <a:lnTo>
                      <a:pt x="121" y="29"/>
                    </a:lnTo>
                    <a:lnTo>
                      <a:pt x="141" y="19"/>
                    </a:lnTo>
                    <a:lnTo>
                      <a:pt x="163" y="11"/>
                    </a:lnTo>
                    <a:lnTo>
                      <a:pt x="184" y="5"/>
                    </a:lnTo>
                    <a:lnTo>
                      <a:pt x="207" y="1"/>
                    </a:lnTo>
                    <a:lnTo>
                      <a:pt x="231" y="0"/>
                    </a:lnTo>
                    <a:lnTo>
                      <a:pt x="259" y="2"/>
                    </a:lnTo>
                    <a:lnTo>
                      <a:pt x="288" y="8"/>
                    </a:lnTo>
                    <a:lnTo>
                      <a:pt x="315" y="17"/>
                    </a:lnTo>
                    <a:lnTo>
                      <a:pt x="340" y="3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63" name="Freeform 1081">
                <a:extLst>
                  <a:ext uri="{FF2B5EF4-FFF2-40B4-BE49-F238E27FC236}">
                    <a16:creationId xmlns:a16="http://schemas.microsoft.com/office/drawing/2014/main" id="{89BF5C6C-CB5A-41DB-8756-2E15F846D9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8" y="1175"/>
                <a:ext cx="165" cy="120"/>
              </a:xfrm>
              <a:custGeom>
                <a:avLst/>
                <a:gdLst>
                  <a:gd name="T0" fmla="*/ 0 w 330"/>
                  <a:gd name="T1" fmla="*/ 60 h 239"/>
                  <a:gd name="T2" fmla="*/ 7 w 330"/>
                  <a:gd name="T3" fmla="*/ 60 h 239"/>
                  <a:gd name="T4" fmla="*/ 7 w 330"/>
                  <a:gd name="T5" fmla="*/ 54 h 239"/>
                  <a:gd name="T6" fmla="*/ 8 w 330"/>
                  <a:gd name="T7" fmla="*/ 49 h 239"/>
                  <a:gd name="T8" fmla="*/ 5 w 330"/>
                  <a:gd name="T9" fmla="*/ 49 h 239"/>
                  <a:gd name="T10" fmla="*/ 7 w 330"/>
                  <a:gd name="T11" fmla="*/ 50 h 239"/>
                  <a:gd name="T12" fmla="*/ 8 w 330"/>
                  <a:gd name="T13" fmla="*/ 45 h 239"/>
                  <a:gd name="T14" fmla="*/ 10 w 330"/>
                  <a:gd name="T15" fmla="*/ 39 h 239"/>
                  <a:gd name="T16" fmla="*/ 13 w 330"/>
                  <a:gd name="T17" fmla="*/ 34 h 239"/>
                  <a:gd name="T18" fmla="*/ 15 w 330"/>
                  <a:gd name="T19" fmla="*/ 30 h 239"/>
                  <a:gd name="T20" fmla="*/ 12 w 330"/>
                  <a:gd name="T21" fmla="*/ 28 h 239"/>
                  <a:gd name="T22" fmla="*/ 15 w 330"/>
                  <a:gd name="T23" fmla="*/ 31 h 239"/>
                  <a:gd name="T24" fmla="*/ 18 w 330"/>
                  <a:gd name="T25" fmla="*/ 26 h 239"/>
                  <a:gd name="T26" fmla="*/ 21 w 330"/>
                  <a:gd name="T27" fmla="*/ 22 h 239"/>
                  <a:gd name="T28" fmla="*/ 25 w 330"/>
                  <a:gd name="T29" fmla="*/ 19 h 239"/>
                  <a:gd name="T30" fmla="*/ 29 w 330"/>
                  <a:gd name="T31" fmla="*/ 15 h 239"/>
                  <a:gd name="T32" fmla="*/ 27 w 330"/>
                  <a:gd name="T33" fmla="*/ 13 h 239"/>
                  <a:gd name="T34" fmla="*/ 28 w 330"/>
                  <a:gd name="T35" fmla="*/ 16 h 239"/>
                  <a:gd name="T36" fmla="*/ 32 w 330"/>
                  <a:gd name="T37" fmla="*/ 13 h 239"/>
                  <a:gd name="T38" fmla="*/ 37 w 330"/>
                  <a:gd name="T39" fmla="*/ 11 h 239"/>
                  <a:gd name="T40" fmla="*/ 42 w 330"/>
                  <a:gd name="T41" fmla="*/ 9 h 239"/>
                  <a:gd name="T42" fmla="*/ 47 w 330"/>
                  <a:gd name="T43" fmla="*/ 7 h 239"/>
                  <a:gd name="T44" fmla="*/ 46 w 330"/>
                  <a:gd name="T45" fmla="*/ 5 h 239"/>
                  <a:gd name="T46" fmla="*/ 46 w 330"/>
                  <a:gd name="T47" fmla="*/ 8 h 239"/>
                  <a:gd name="T48" fmla="*/ 51 w 330"/>
                  <a:gd name="T49" fmla="*/ 7 h 239"/>
                  <a:gd name="T50" fmla="*/ 56 w 330"/>
                  <a:gd name="T51" fmla="*/ 7 h 239"/>
                  <a:gd name="T52" fmla="*/ 63 w 330"/>
                  <a:gd name="T53" fmla="*/ 7 h 239"/>
                  <a:gd name="T54" fmla="*/ 69 w 330"/>
                  <a:gd name="T55" fmla="*/ 8 h 239"/>
                  <a:gd name="T56" fmla="*/ 69 w 330"/>
                  <a:gd name="T57" fmla="*/ 5 h 239"/>
                  <a:gd name="T58" fmla="*/ 68 w 330"/>
                  <a:gd name="T59" fmla="*/ 8 h 239"/>
                  <a:gd name="T60" fmla="*/ 74 w 330"/>
                  <a:gd name="T61" fmla="*/ 10 h 239"/>
                  <a:gd name="T62" fmla="*/ 80 w 330"/>
                  <a:gd name="T63" fmla="*/ 13 h 239"/>
                  <a:gd name="T64" fmla="*/ 83 w 330"/>
                  <a:gd name="T65" fmla="*/ 8 h 239"/>
                  <a:gd name="T66" fmla="*/ 77 w 330"/>
                  <a:gd name="T67" fmla="*/ 5 h 239"/>
                  <a:gd name="T68" fmla="*/ 70 w 330"/>
                  <a:gd name="T69" fmla="*/ 2 h 239"/>
                  <a:gd name="T70" fmla="*/ 69 w 330"/>
                  <a:gd name="T71" fmla="*/ 2 h 239"/>
                  <a:gd name="T72" fmla="*/ 63 w 330"/>
                  <a:gd name="T73" fmla="*/ 1 h 239"/>
                  <a:gd name="T74" fmla="*/ 56 w 330"/>
                  <a:gd name="T75" fmla="*/ 0 h 239"/>
                  <a:gd name="T76" fmla="*/ 51 w 330"/>
                  <a:gd name="T77" fmla="*/ 1 h 239"/>
                  <a:gd name="T78" fmla="*/ 46 w 330"/>
                  <a:gd name="T79" fmla="*/ 2 h 239"/>
                  <a:gd name="T80" fmla="*/ 44 w 330"/>
                  <a:gd name="T81" fmla="*/ 2 h 239"/>
                  <a:gd name="T82" fmla="*/ 39 w 330"/>
                  <a:gd name="T83" fmla="*/ 3 h 239"/>
                  <a:gd name="T84" fmla="*/ 34 w 330"/>
                  <a:gd name="T85" fmla="*/ 5 h 239"/>
                  <a:gd name="T86" fmla="*/ 30 w 330"/>
                  <a:gd name="T87" fmla="*/ 7 h 239"/>
                  <a:gd name="T88" fmla="*/ 25 w 330"/>
                  <a:gd name="T89" fmla="*/ 10 h 239"/>
                  <a:gd name="T90" fmla="*/ 24 w 330"/>
                  <a:gd name="T91" fmla="*/ 11 h 239"/>
                  <a:gd name="T92" fmla="*/ 20 w 330"/>
                  <a:gd name="T93" fmla="*/ 14 h 239"/>
                  <a:gd name="T94" fmla="*/ 17 w 330"/>
                  <a:gd name="T95" fmla="*/ 18 h 239"/>
                  <a:gd name="T96" fmla="*/ 13 w 330"/>
                  <a:gd name="T97" fmla="*/ 22 h 239"/>
                  <a:gd name="T98" fmla="*/ 10 w 330"/>
                  <a:gd name="T99" fmla="*/ 26 h 239"/>
                  <a:gd name="T100" fmla="*/ 10 w 330"/>
                  <a:gd name="T101" fmla="*/ 27 h 239"/>
                  <a:gd name="T102" fmla="*/ 7 w 330"/>
                  <a:gd name="T103" fmla="*/ 32 h 239"/>
                  <a:gd name="T104" fmla="*/ 5 w 330"/>
                  <a:gd name="T105" fmla="*/ 37 h 239"/>
                  <a:gd name="T106" fmla="*/ 3 w 330"/>
                  <a:gd name="T107" fmla="*/ 42 h 239"/>
                  <a:gd name="T108" fmla="*/ 2 w 330"/>
                  <a:gd name="T109" fmla="*/ 47 h 239"/>
                  <a:gd name="T110" fmla="*/ 1 w 330"/>
                  <a:gd name="T111" fmla="*/ 49 h 239"/>
                  <a:gd name="T112" fmla="*/ 1 w 330"/>
                  <a:gd name="T113" fmla="*/ 49 h 239"/>
                  <a:gd name="T114" fmla="*/ 1 w 330"/>
                  <a:gd name="T115" fmla="*/ 54 h 239"/>
                  <a:gd name="T116" fmla="*/ 0 w 330"/>
                  <a:gd name="T117" fmla="*/ 60 h 2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330" h="239">
                    <a:moveTo>
                      <a:pt x="0" y="239"/>
                    </a:moveTo>
                    <a:lnTo>
                      <a:pt x="25" y="239"/>
                    </a:lnTo>
                    <a:lnTo>
                      <a:pt x="26" y="216"/>
                    </a:lnTo>
                    <a:lnTo>
                      <a:pt x="29" y="194"/>
                    </a:lnTo>
                    <a:lnTo>
                      <a:pt x="17" y="194"/>
                    </a:lnTo>
                    <a:lnTo>
                      <a:pt x="28" y="199"/>
                    </a:lnTo>
                    <a:lnTo>
                      <a:pt x="32" y="177"/>
                    </a:lnTo>
                    <a:lnTo>
                      <a:pt x="40" y="155"/>
                    </a:lnTo>
                    <a:lnTo>
                      <a:pt x="49" y="136"/>
                    </a:lnTo>
                    <a:lnTo>
                      <a:pt x="60" y="117"/>
                    </a:lnTo>
                    <a:lnTo>
                      <a:pt x="48" y="112"/>
                    </a:lnTo>
                    <a:lnTo>
                      <a:pt x="57" y="121"/>
                    </a:lnTo>
                    <a:lnTo>
                      <a:pt x="70" y="104"/>
                    </a:lnTo>
                    <a:lnTo>
                      <a:pt x="83" y="87"/>
                    </a:lnTo>
                    <a:lnTo>
                      <a:pt x="98" y="74"/>
                    </a:lnTo>
                    <a:lnTo>
                      <a:pt x="114" y="60"/>
                    </a:lnTo>
                    <a:lnTo>
                      <a:pt x="105" y="51"/>
                    </a:lnTo>
                    <a:lnTo>
                      <a:pt x="111" y="62"/>
                    </a:lnTo>
                    <a:lnTo>
                      <a:pt x="128" y="51"/>
                    </a:lnTo>
                    <a:lnTo>
                      <a:pt x="146" y="42"/>
                    </a:lnTo>
                    <a:lnTo>
                      <a:pt x="165" y="34"/>
                    </a:lnTo>
                    <a:lnTo>
                      <a:pt x="186" y="28"/>
                    </a:lnTo>
                    <a:lnTo>
                      <a:pt x="181" y="17"/>
                    </a:lnTo>
                    <a:lnTo>
                      <a:pt x="181" y="30"/>
                    </a:lnTo>
                    <a:lnTo>
                      <a:pt x="201" y="26"/>
                    </a:lnTo>
                    <a:lnTo>
                      <a:pt x="223" y="25"/>
                    </a:lnTo>
                    <a:lnTo>
                      <a:pt x="249" y="27"/>
                    </a:lnTo>
                    <a:lnTo>
                      <a:pt x="275" y="32"/>
                    </a:lnTo>
                    <a:lnTo>
                      <a:pt x="275" y="19"/>
                    </a:lnTo>
                    <a:lnTo>
                      <a:pt x="269" y="31"/>
                    </a:lnTo>
                    <a:lnTo>
                      <a:pt x="294" y="40"/>
                    </a:lnTo>
                    <a:lnTo>
                      <a:pt x="317" y="51"/>
                    </a:lnTo>
                    <a:lnTo>
                      <a:pt x="330" y="30"/>
                    </a:lnTo>
                    <a:lnTo>
                      <a:pt x="305" y="17"/>
                    </a:lnTo>
                    <a:lnTo>
                      <a:pt x="280" y="8"/>
                    </a:lnTo>
                    <a:lnTo>
                      <a:pt x="275" y="7"/>
                    </a:lnTo>
                    <a:lnTo>
                      <a:pt x="249" y="2"/>
                    </a:lnTo>
                    <a:lnTo>
                      <a:pt x="223" y="0"/>
                    </a:lnTo>
                    <a:lnTo>
                      <a:pt x="201" y="1"/>
                    </a:lnTo>
                    <a:lnTo>
                      <a:pt x="181" y="5"/>
                    </a:lnTo>
                    <a:lnTo>
                      <a:pt x="175" y="6"/>
                    </a:lnTo>
                    <a:lnTo>
                      <a:pt x="155" y="11"/>
                    </a:lnTo>
                    <a:lnTo>
                      <a:pt x="136" y="19"/>
                    </a:lnTo>
                    <a:lnTo>
                      <a:pt x="117" y="28"/>
                    </a:lnTo>
                    <a:lnTo>
                      <a:pt x="100" y="40"/>
                    </a:lnTo>
                    <a:lnTo>
                      <a:pt x="96" y="42"/>
                    </a:lnTo>
                    <a:lnTo>
                      <a:pt x="80" y="56"/>
                    </a:lnTo>
                    <a:lnTo>
                      <a:pt x="65" y="69"/>
                    </a:lnTo>
                    <a:lnTo>
                      <a:pt x="52" y="86"/>
                    </a:lnTo>
                    <a:lnTo>
                      <a:pt x="39" y="103"/>
                    </a:lnTo>
                    <a:lnTo>
                      <a:pt x="37" y="107"/>
                    </a:lnTo>
                    <a:lnTo>
                      <a:pt x="27" y="126"/>
                    </a:lnTo>
                    <a:lnTo>
                      <a:pt x="18" y="145"/>
                    </a:lnTo>
                    <a:lnTo>
                      <a:pt x="10" y="167"/>
                    </a:lnTo>
                    <a:lnTo>
                      <a:pt x="5" y="188"/>
                    </a:lnTo>
                    <a:lnTo>
                      <a:pt x="4" y="194"/>
                    </a:lnTo>
                    <a:lnTo>
                      <a:pt x="1" y="216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5153" name="Rectangle 1082">
              <a:extLst>
                <a:ext uri="{FF2B5EF4-FFF2-40B4-BE49-F238E27FC236}">
                  <a16:creationId xmlns:a16="http://schemas.microsoft.com/office/drawing/2014/main" id="{2F7B23CD-492E-4495-AA87-3AAE53AA3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511"/>
              <a:ext cx="135" cy="29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54" name="Rectangle 1083">
              <a:extLst>
                <a:ext uri="{FF2B5EF4-FFF2-40B4-BE49-F238E27FC236}">
                  <a16:creationId xmlns:a16="http://schemas.microsoft.com/office/drawing/2014/main" id="{8D60C880-F37C-4AA0-A661-A0EBDCCEF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0" y="1611"/>
              <a:ext cx="191" cy="241"/>
            </a:xfrm>
            <a:prstGeom prst="rect">
              <a:avLst/>
            </a:prstGeom>
            <a:noFill/>
            <a:ln w="174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155" name="Group 1084">
              <a:extLst>
                <a:ext uri="{FF2B5EF4-FFF2-40B4-BE49-F238E27FC236}">
                  <a16:creationId xmlns:a16="http://schemas.microsoft.com/office/drawing/2014/main" id="{E6C1D5FF-E9EE-484B-8F7E-35407D71C8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8" y="1749"/>
              <a:ext cx="116" cy="71"/>
              <a:chOff x="3280" y="1647"/>
              <a:chExt cx="116" cy="71"/>
            </a:xfrm>
          </p:grpSpPr>
          <p:pic>
            <p:nvPicPr>
              <p:cNvPr id="5359" name="Picture 1085">
                <a:extLst>
                  <a:ext uri="{FF2B5EF4-FFF2-40B4-BE49-F238E27FC236}">
                    <a16:creationId xmlns:a16="http://schemas.microsoft.com/office/drawing/2014/main" id="{4B9E5C01-D80E-475B-9CE6-97A68DAAC3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0" y="1647"/>
                <a:ext cx="115" cy="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60" name="Rectangle 1086">
                <a:extLst>
                  <a:ext uri="{FF2B5EF4-FFF2-40B4-BE49-F238E27FC236}">
                    <a16:creationId xmlns:a16="http://schemas.microsoft.com/office/drawing/2014/main" id="{5936FB71-935D-4E7A-809B-AED0FB4654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0" y="1647"/>
                <a:ext cx="116" cy="71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</p:grpSp>
        <p:sp>
          <p:nvSpPr>
            <p:cNvPr id="5156" name="Rectangle 1087">
              <a:extLst>
                <a:ext uri="{FF2B5EF4-FFF2-40B4-BE49-F238E27FC236}">
                  <a16:creationId xmlns:a16="http://schemas.microsoft.com/office/drawing/2014/main" id="{F434392A-6302-4B02-BE66-8ECF17004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" y="1713"/>
              <a:ext cx="28" cy="29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57" name="Rectangle 1088">
              <a:extLst>
                <a:ext uri="{FF2B5EF4-FFF2-40B4-BE49-F238E27FC236}">
                  <a16:creationId xmlns:a16="http://schemas.microsoft.com/office/drawing/2014/main" id="{1F2C9BCC-5EFD-43B3-B620-56633A2D5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" y="1678"/>
              <a:ext cx="28" cy="29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58" name="Rectangle 1089">
              <a:extLst>
                <a:ext uri="{FF2B5EF4-FFF2-40B4-BE49-F238E27FC236}">
                  <a16:creationId xmlns:a16="http://schemas.microsoft.com/office/drawing/2014/main" id="{103F7175-8CAD-4CB3-886D-4E0ECE6ED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" y="1642"/>
              <a:ext cx="28" cy="29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59" name="Rectangle 1090">
              <a:extLst>
                <a:ext uri="{FF2B5EF4-FFF2-40B4-BE49-F238E27FC236}">
                  <a16:creationId xmlns:a16="http://schemas.microsoft.com/office/drawing/2014/main" id="{1E3A664C-2338-4E3C-B488-AD6F03D70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1262"/>
              <a:ext cx="278" cy="591"/>
            </a:xfrm>
            <a:prstGeom prst="rect">
              <a:avLst/>
            </a:prstGeom>
            <a:noFill/>
            <a:ln w="174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0" name="Rectangle 1091">
              <a:extLst>
                <a:ext uri="{FF2B5EF4-FFF2-40B4-BE49-F238E27FC236}">
                  <a16:creationId xmlns:a16="http://schemas.microsoft.com/office/drawing/2014/main" id="{941980AE-CE12-46C2-AEA4-B51E5E614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" y="1262"/>
              <a:ext cx="406" cy="591"/>
            </a:xfrm>
            <a:prstGeom prst="rect">
              <a:avLst/>
            </a:prstGeom>
            <a:noFill/>
            <a:ln w="174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1" name="Rectangle 1092">
              <a:extLst>
                <a:ext uri="{FF2B5EF4-FFF2-40B4-BE49-F238E27FC236}">
                  <a16:creationId xmlns:a16="http://schemas.microsoft.com/office/drawing/2014/main" id="{B370B019-0182-4CDB-8F31-51E3D39D7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" y="1615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2" name="Rectangle 1093">
              <a:extLst>
                <a:ext uri="{FF2B5EF4-FFF2-40B4-BE49-F238E27FC236}">
                  <a16:creationId xmlns:a16="http://schemas.microsoft.com/office/drawing/2014/main" id="{1B111631-6F96-4D63-A220-9227360E6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" y="1615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3" name="Rectangle 1094">
              <a:extLst>
                <a:ext uri="{FF2B5EF4-FFF2-40B4-BE49-F238E27FC236}">
                  <a16:creationId xmlns:a16="http://schemas.microsoft.com/office/drawing/2014/main" id="{EDA9546A-2D50-41D0-AA46-A6C67C1C5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1615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4" name="Rectangle 1095">
              <a:extLst>
                <a:ext uri="{FF2B5EF4-FFF2-40B4-BE49-F238E27FC236}">
                  <a16:creationId xmlns:a16="http://schemas.microsoft.com/office/drawing/2014/main" id="{F5DAE98F-35BE-4BD0-AB5B-F9B7ACB53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" y="1615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5" name="Rectangle 1096">
              <a:extLst>
                <a:ext uri="{FF2B5EF4-FFF2-40B4-BE49-F238E27FC236}">
                  <a16:creationId xmlns:a16="http://schemas.microsoft.com/office/drawing/2014/main" id="{F7B9DC86-0095-45E8-849B-E23CA2822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" y="1615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6" name="Rectangle 1097">
              <a:extLst>
                <a:ext uri="{FF2B5EF4-FFF2-40B4-BE49-F238E27FC236}">
                  <a16:creationId xmlns:a16="http://schemas.microsoft.com/office/drawing/2014/main" id="{19C434E5-99B2-4659-98FF-C07C976AD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4" y="1615"/>
              <a:ext cx="37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7" name="Rectangle 1098">
              <a:extLst>
                <a:ext uri="{FF2B5EF4-FFF2-40B4-BE49-F238E27FC236}">
                  <a16:creationId xmlns:a16="http://schemas.microsoft.com/office/drawing/2014/main" id="{84A80267-47DA-46E0-815B-745914A28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" y="1615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8" name="Rectangle 1099">
              <a:extLst>
                <a:ext uri="{FF2B5EF4-FFF2-40B4-BE49-F238E27FC236}">
                  <a16:creationId xmlns:a16="http://schemas.microsoft.com/office/drawing/2014/main" id="{FB81DAC0-7CB9-4079-9944-9D8274BC5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" y="1962"/>
              <a:ext cx="374" cy="841"/>
            </a:xfrm>
            <a:prstGeom prst="rect">
              <a:avLst/>
            </a:prstGeom>
            <a:noFill/>
            <a:ln w="174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69" name="Rectangle 1100">
              <a:extLst>
                <a:ext uri="{FF2B5EF4-FFF2-40B4-BE49-F238E27FC236}">
                  <a16:creationId xmlns:a16="http://schemas.microsoft.com/office/drawing/2014/main" id="{9280D737-7D72-4D1D-BBE9-6D3367AF4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" y="1608"/>
              <a:ext cx="134" cy="241"/>
            </a:xfrm>
            <a:prstGeom prst="rect">
              <a:avLst/>
            </a:prstGeom>
            <a:noFill/>
            <a:ln w="174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70" name="Freeform 1101">
              <a:extLst>
                <a:ext uri="{FF2B5EF4-FFF2-40B4-BE49-F238E27FC236}">
                  <a16:creationId xmlns:a16="http://schemas.microsoft.com/office/drawing/2014/main" id="{77279A5F-018E-41EF-B0D3-0AE8EF41B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" y="1261"/>
              <a:ext cx="374" cy="584"/>
            </a:xfrm>
            <a:custGeom>
              <a:avLst/>
              <a:gdLst>
                <a:gd name="T0" fmla="*/ 0 w 750"/>
                <a:gd name="T1" fmla="*/ 292 h 1168"/>
                <a:gd name="T2" fmla="*/ 0 w 750"/>
                <a:gd name="T3" fmla="*/ 0 h 1168"/>
                <a:gd name="T4" fmla="*/ 186 w 750"/>
                <a:gd name="T5" fmla="*/ 0 h 1168"/>
                <a:gd name="T6" fmla="*/ 187 w 750"/>
                <a:gd name="T7" fmla="*/ 145 h 1168"/>
                <a:gd name="T8" fmla="*/ 93 w 750"/>
                <a:gd name="T9" fmla="*/ 145 h 1168"/>
                <a:gd name="T10" fmla="*/ 93 w 750"/>
                <a:gd name="T11" fmla="*/ 292 h 1168"/>
                <a:gd name="T12" fmla="*/ 0 w 750"/>
                <a:gd name="T13" fmla="*/ 292 h 1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0" h="1168">
                  <a:moveTo>
                    <a:pt x="0" y="1168"/>
                  </a:moveTo>
                  <a:lnTo>
                    <a:pt x="0" y="0"/>
                  </a:lnTo>
                  <a:lnTo>
                    <a:pt x="747" y="0"/>
                  </a:lnTo>
                  <a:lnTo>
                    <a:pt x="750" y="578"/>
                  </a:lnTo>
                  <a:lnTo>
                    <a:pt x="374" y="578"/>
                  </a:lnTo>
                  <a:lnTo>
                    <a:pt x="373" y="1168"/>
                  </a:lnTo>
                  <a:lnTo>
                    <a:pt x="0" y="1168"/>
                  </a:lnTo>
                  <a:close/>
                </a:path>
              </a:pathLst>
            </a:custGeom>
            <a:noFill/>
            <a:ln w="17463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grpSp>
          <p:nvGrpSpPr>
            <p:cNvPr id="5171" name="Group 1102">
              <a:extLst>
                <a:ext uri="{FF2B5EF4-FFF2-40B4-BE49-F238E27FC236}">
                  <a16:creationId xmlns:a16="http://schemas.microsoft.com/office/drawing/2014/main" id="{871B75F0-DC6F-4848-9066-DBBAD95BFC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6" y="1723"/>
              <a:ext cx="107" cy="113"/>
              <a:chOff x="2248" y="1621"/>
              <a:chExt cx="107" cy="113"/>
            </a:xfrm>
          </p:grpSpPr>
          <p:sp>
            <p:nvSpPr>
              <p:cNvPr id="5356" name="Freeform 1103">
                <a:extLst>
                  <a:ext uri="{FF2B5EF4-FFF2-40B4-BE49-F238E27FC236}">
                    <a16:creationId xmlns:a16="http://schemas.microsoft.com/office/drawing/2014/main" id="{3F0DAF53-105C-4464-8EC2-F4D4CCCA6A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8" y="1621"/>
                <a:ext cx="107" cy="113"/>
              </a:xfrm>
              <a:custGeom>
                <a:avLst/>
                <a:gdLst>
                  <a:gd name="T0" fmla="*/ 0 w 213"/>
                  <a:gd name="T1" fmla="*/ 57 h 225"/>
                  <a:gd name="T2" fmla="*/ 6 w 213"/>
                  <a:gd name="T3" fmla="*/ 56 h 225"/>
                  <a:gd name="T4" fmla="*/ 11 w 213"/>
                  <a:gd name="T5" fmla="*/ 56 h 225"/>
                  <a:gd name="T6" fmla="*/ 16 w 213"/>
                  <a:gd name="T7" fmla="*/ 54 h 225"/>
                  <a:gd name="T8" fmla="*/ 21 w 213"/>
                  <a:gd name="T9" fmla="*/ 53 h 225"/>
                  <a:gd name="T10" fmla="*/ 26 w 213"/>
                  <a:gd name="T11" fmla="*/ 50 h 225"/>
                  <a:gd name="T12" fmla="*/ 30 w 213"/>
                  <a:gd name="T13" fmla="*/ 48 h 225"/>
                  <a:gd name="T14" fmla="*/ 34 w 213"/>
                  <a:gd name="T15" fmla="*/ 45 h 225"/>
                  <a:gd name="T16" fmla="*/ 38 w 213"/>
                  <a:gd name="T17" fmla="*/ 42 h 225"/>
                  <a:gd name="T18" fmla="*/ 42 w 213"/>
                  <a:gd name="T19" fmla="*/ 38 h 225"/>
                  <a:gd name="T20" fmla="*/ 45 w 213"/>
                  <a:gd name="T21" fmla="*/ 34 h 225"/>
                  <a:gd name="T22" fmla="*/ 47 w 213"/>
                  <a:gd name="T23" fmla="*/ 30 h 225"/>
                  <a:gd name="T24" fmla="*/ 49 w 213"/>
                  <a:gd name="T25" fmla="*/ 26 h 225"/>
                  <a:gd name="T26" fmla="*/ 51 w 213"/>
                  <a:gd name="T27" fmla="*/ 21 h 225"/>
                  <a:gd name="T28" fmla="*/ 53 w 213"/>
                  <a:gd name="T29" fmla="*/ 16 h 225"/>
                  <a:gd name="T30" fmla="*/ 53 w 213"/>
                  <a:gd name="T31" fmla="*/ 11 h 225"/>
                  <a:gd name="T32" fmla="*/ 54 w 213"/>
                  <a:gd name="T33" fmla="*/ 6 h 225"/>
                  <a:gd name="T34" fmla="*/ 54 w 213"/>
                  <a:gd name="T35" fmla="*/ 3 h 225"/>
                  <a:gd name="T36" fmla="*/ 53 w 213"/>
                  <a:gd name="T37" fmla="*/ 0 h 225"/>
                  <a:gd name="T38" fmla="*/ 0 w 213"/>
                  <a:gd name="T39" fmla="*/ 6 h 225"/>
                  <a:gd name="T40" fmla="*/ 0 w 213"/>
                  <a:gd name="T41" fmla="*/ 57 h 2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13" h="225">
                    <a:moveTo>
                      <a:pt x="0" y="225"/>
                    </a:moveTo>
                    <a:lnTo>
                      <a:pt x="22" y="224"/>
                    </a:lnTo>
                    <a:lnTo>
                      <a:pt x="43" y="221"/>
                    </a:lnTo>
                    <a:lnTo>
                      <a:pt x="64" y="216"/>
                    </a:lnTo>
                    <a:lnTo>
                      <a:pt x="83" y="210"/>
                    </a:lnTo>
                    <a:lnTo>
                      <a:pt x="102" y="200"/>
                    </a:lnTo>
                    <a:lnTo>
                      <a:pt x="119" y="190"/>
                    </a:lnTo>
                    <a:lnTo>
                      <a:pt x="136" y="179"/>
                    </a:lnTo>
                    <a:lnTo>
                      <a:pt x="151" y="166"/>
                    </a:lnTo>
                    <a:lnTo>
                      <a:pt x="165" y="152"/>
                    </a:lnTo>
                    <a:lnTo>
                      <a:pt x="177" y="136"/>
                    </a:lnTo>
                    <a:lnTo>
                      <a:pt x="187" y="119"/>
                    </a:lnTo>
                    <a:lnTo>
                      <a:pt x="196" y="102"/>
                    </a:lnTo>
                    <a:lnTo>
                      <a:pt x="204" y="82"/>
                    </a:lnTo>
                    <a:lnTo>
                      <a:pt x="209" y="63"/>
                    </a:lnTo>
                    <a:lnTo>
                      <a:pt x="212" y="43"/>
                    </a:lnTo>
                    <a:lnTo>
                      <a:pt x="213" y="22"/>
                    </a:lnTo>
                    <a:lnTo>
                      <a:pt x="213" y="11"/>
                    </a:lnTo>
                    <a:lnTo>
                      <a:pt x="212" y="0"/>
                    </a:lnTo>
                    <a:lnTo>
                      <a:pt x="0" y="22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57" name="Freeform 1104">
                <a:extLst>
                  <a:ext uri="{FF2B5EF4-FFF2-40B4-BE49-F238E27FC236}">
                    <a16:creationId xmlns:a16="http://schemas.microsoft.com/office/drawing/2014/main" id="{056AAF78-52D7-4A55-887C-98F0C960B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8" y="1621"/>
                <a:ext cx="107" cy="113"/>
              </a:xfrm>
              <a:custGeom>
                <a:avLst/>
                <a:gdLst>
                  <a:gd name="T0" fmla="*/ 0 w 213"/>
                  <a:gd name="T1" fmla="*/ 57 h 225"/>
                  <a:gd name="T2" fmla="*/ 6 w 213"/>
                  <a:gd name="T3" fmla="*/ 56 h 225"/>
                  <a:gd name="T4" fmla="*/ 11 w 213"/>
                  <a:gd name="T5" fmla="*/ 56 h 225"/>
                  <a:gd name="T6" fmla="*/ 16 w 213"/>
                  <a:gd name="T7" fmla="*/ 54 h 225"/>
                  <a:gd name="T8" fmla="*/ 21 w 213"/>
                  <a:gd name="T9" fmla="*/ 53 h 225"/>
                  <a:gd name="T10" fmla="*/ 26 w 213"/>
                  <a:gd name="T11" fmla="*/ 50 h 225"/>
                  <a:gd name="T12" fmla="*/ 30 w 213"/>
                  <a:gd name="T13" fmla="*/ 48 h 225"/>
                  <a:gd name="T14" fmla="*/ 34 w 213"/>
                  <a:gd name="T15" fmla="*/ 45 h 225"/>
                  <a:gd name="T16" fmla="*/ 38 w 213"/>
                  <a:gd name="T17" fmla="*/ 42 h 225"/>
                  <a:gd name="T18" fmla="*/ 42 w 213"/>
                  <a:gd name="T19" fmla="*/ 38 h 225"/>
                  <a:gd name="T20" fmla="*/ 45 w 213"/>
                  <a:gd name="T21" fmla="*/ 34 h 225"/>
                  <a:gd name="T22" fmla="*/ 47 w 213"/>
                  <a:gd name="T23" fmla="*/ 30 h 225"/>
                  <a:gd name="T24" fmla="*/ 49 w 213"/>
                  <a:gd name="T25" fmla="*/ 26 h 225"/>
                  <a:gd name="T26" fmla="*/ 51 w 213"/>
                  <a:gd name="T27" fmla="*/ 21 h 225"/>
                  <a:gd name="T28" fmla="*/ 53 w 213"/>
                  <a:gd name="T29" fmla="*/ 16 h 225"/>
                  <a:gd name="T30" fmla="*/ 53 w 213"/>
                  <a:gd name="T31" fmla="*/ 11 h 225"/>
                  <a:gd name="T32" fmla="*/ 54 w 213"/>
                  <a:gd name="T33" fmla="*/ 6 h 225"/>
                  <a:gd name="T34" fmla="*/ 54 w 213"/>
                  <a:gd name="T35" fmla="*/ 3 h 225"/>
                  <a:gd name="T36" fmla="*/ 53 w 213"/>
                  <a:gd name="T37" fmla="*/ 0 h 2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3" h="225">
                    <a:moveTo>
                      <a:pt x="0" y="225"/>
                    </a:moveTo>
                    <a:lnTo>
                      <a:pt x="22" y="224"/>
                    </a:lnTo>
                    <a:lnTo>
                      <a:pt x="43" y="221"/>
                    </a:lnTo>
                    <a:lnTo>
                      <a:pt x="64" y="216"/>
                    </a:lnTo>
                    <a:lnTo>
                      <a:pt x="83" y="210"/>
                    </a:lnTo>
                    <a:lnTo>
                      <a:pt x="102" y="200"/>
                    </a:lnTo>
                    <a:lnTo>
                      <a:pt x="119" y="190"/>
                    </a:lnTo>
                    <a:lnTo>
                      <a:pt x="136" y="179"/>
                    </a:lnTo>
                    <a:lnTo>
                      <a:pt x="151" y="166"/>
                    </a:lnTo>
                    <a:lnTo>
                      <a:pt x="165" y="152"/>
                    </a:lnTo>
                    <a:lnTo>
                      <a:pt x="177" y="136"/>
                    </a:lnTo>
                    <a:lnTo>
                      <a:pt x="187" y="119"/>
                    </a:lnTo>
                    <a:lnTo>
                      <a:pt x="196" y="102"/>
                    </a:lnTo>
                    <a:lnTo>
                      <a:pt x="204" y="82"/>
                    </a:lnTo>
                    <a:lnTo>
                      <a:pt x="209" y="63"/>
                    </a:lnTo>
                    <a:lnTo>
                      <a:pt x="212" y="43"/>
                    </a:lnTo>
                    <a:lnTo>
                      <a:pt x="213" y="22"/>
                    </a:lnTo>
                    <a:lnTo>
                      <a:pt x="213" y="11"/>
                    </a:lnTo>
                    <a:lnTo>
                      <a:pt x="212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58" name="Freeform 1105">
                <a:extLst>
                  <a:ext uri="{FF2B5EF4-FFF2-40B4-BE49-F238E27FC236}">
                    <a16:creationId xmlns:a16="http://schemas.microsoft.com/office/drawing/2014/main" id="{8710EBBA-0D95-4CAB-865D-F84744588F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8" y="1621"/>
                <a:ext cx="103" cy="109"/>
              </a:xfrm>
              <a:custGeom>
                <a:avLst/>
                <a:gdLst>
                  <a:gd name="T0" fmla="*/ 0 w 205"/>
                  <a:gd name="T1" fmla="*/ 49 h 217"/>
                  <a:gd name="T2" fmla="*/ 0 w 205"/>
                  <a:gd name="T3" fmla="*/ 55 h 217"/>
                  <a:gd name="T4" fmla="*/ 5 w 205"/>
                  <a:gd name="T5" fmla="*/ 54 h 217"/>
                  <a:gd name="T6" fmla="*/ 10 w 205"/>
                  <a:gd name="T7" fmla="*/ 54 h 217"/>
                  <a:gd name="T8" fmla="*/ 11 w 205"/>
                  <a:gd name="T9" fmla="*/ 54 h 217"/>
                  <a:gd name="T10" fmla="*/ 16 w 205"/>
                  <a:gd name="T11" fmla="*/ 52 h 217"/>
                  <a:gd name="T12" fmla="*/ 21 w 205"/>
                  <a:gd name="T13" fmla="*/ 51 h 217"/>
                  <a:gd name="T14" fmla="*/ 25 w 205"/>
                  <a:gd name="T15" fmla="*/ 49 h 217"/>
                  <a:gd name="T16" fmla="*/ 29 w 205"/>
                  <a:gd name="T17" fmla="*/ 47 h 217"/>
                  <a:gd name="T18" fmla="*/ 30 w 205"/>
                  <a:gd name="T19" fmla="*/ 46 h 217"/>
                  <a:gd name="T20" fmla="*/ 33 w 205"/>
                  <a:gd name="T21" fmla="*/ 43 h 217"/>
                  <a:gd name="T22" fmla="*/ 37 w 205"/>
                  <a:gd name="T23" fmla="*/ 41 h 217"/>
                  <a:gd name="T24" fmla="*/ 40 w 205"/>
                  <a:gd name="T25" fmla="*/ 37 h 217"/>
                  <a:gd name="T26" fmla="*/ 43 w 205"/>
                  <a:gd name="T27" fmla="*/ 34 h 217"/>
                  <a:gd name="T28" fmla="*/ 43 w 205"/>
                  <a:gd name="T29" fmla="*/ 33 h 217"/>
                  <a:gd name="T30" fmla="*/ 46 w 205"/>
                  <a:gd name="T31" fmla="*/ 29 h 217"/>
                  <a:gd name="T32" fmla="*/ 48 w 205"/>
                  <a:gd name="T33" fmla="*/ 25 h 217"/>
                  <a:gd name="T34" fmla="*/ 49 w 205"/>
                  <a:gd name="T35" fmla="*/ 21 h 217"/>
                  <a:gd name="T36" fmla="*/ 51 w 205"/>
                  <a:gd name="T37" fmla="*/ 16 h 217"/>
                  <a:gd name="T38" fmla="*/ 51 w 205"/>
                  <a:gd name="T39" fmla="*/ 15 h 217"/>
                  <a:gd name="T40" fmla="*/ 51 w 205"/>
                  <a:gd name="T41" fmla="*/ 11 h 217"/>
                  <a:gd name="T42" fmla="*/ 52 w 205"/>
                  <a:gd name="T43" fmla="*/ 6 h 217"/>
                  <a:gd name="T44" fmla="*/ 52 w 205"/>
                  <a:gd name="T45" fmla="*/ 3 h 217"/>
                  <a:gd name="T46" fmla="*/ 51 w 205"/>
                  <a:gd name="T47" fmla="*/ 0 h 217"/>
                  <a:gd name="T48" fmla="*/ 45 w 205"/>
                  <a:gd name="T49" fmla="*/ 1 h 217"/>
                  <a:gd name="T50" fmla="*/ 45 w 205"/>
                  <a:gd name="T51" fmla="*/ 3 h 217"/>
                  <a:gd name="T52" fmla="*/ 45 w 205"/>
                  <a:gd name="T53" fmla="*/ 6 h 217"/>
                  <a:gd name="T54" fmla="*/ 45 w 205"/>
                  <a:gd name="T55" fmla="*/ 11 h 217"/>
                  <a:gd name="T56" fmla="*/ 45 w 205"/>
                  <a:gd name="T57" fmla="*/ 15 h 217"/>
                  <a:gd name="T58" fmla="*/ 48 w 205"/>
                  <a:gd name="T59" fmla="*/ 15 h 217"/>
                  <a:gd name="T60" fmla="*/ 45 w 205"/>
                  <a:gd name="T61" fmla="*/ 14 h 217"/>
                  <a:gd name="T62" fmla="*/ 44 w 205"/>
                  <a:gd name="T63" fmla="*/ 18 h 217"/>
                  <a:gd name="T64" fmla="*/ 42 w 205"/>
                  <a:gd name="T65" fmla="*/ 22 h 217"/>
                  <a:gd name="T66" fmla="*/ 40 w 205"/>
                  <a:gd name="T67" fmla="*/ 26 h 217"/>
                  <a:gd name="T68" fmla="*/ 38 w 205"/>
                  <a:gd name="T69" fmla="*/ 30 h 217"/>
                  <a:gd name="T70" fmla="*/ 40 w 205"/>
                  <a:gd name="T71" fmla="*/ 31 h 217"/>
                  <a:gd name="T72" fmla="*/ 38 w 205"/>
                  <a:gd name="T73" fmla="*/ 29 h 217"/>
                  <a:gd name="T74" fmla="*/ 35 w 205"/>
                  <a:gd name="T75" fmla="*/ 33 h 217"/>
                  <a:gd name="T76" fmla="*/ 32 w 205"/>
                  <a:gd name="T77" fmla="*/ 36 h 217"/>
                  <a:gd name="T78" fmla="*/ 29 w 205"/>
                  <a:gd name="T79" fmla="*/ 39 h 217"/>
                  <a:gd name="T80" fmla="*/ 25 w 205"/>
                  <a:gd name="T81" fmla="*/ 42 h 217"/>
                  <a:gd name="T82" fmla="*/ 27 w 205"/>
                  <a:gd name="T83" fmla="*/ 44 h 217"/>
                  <a:gd name="T84" fmla="*/ 26 w 205"/>
                  <a:gd name="T85" fmla="*/ 41 h 217"/>
                  <a:gd name="T86" fmla="*/ 22 w 205"/>
                  <a:gd name="T87" fmla="*/ 43 h 217"/>
                  <a:gd name="T88" fmla="*/ 18 w 205"/>
                  <a:gd name="T89" fmla="*/ 45 h 217"/>
                  <a:gd name="T90" fmla="*/ 13 w 205"/>
                  <a:gd name="T91" fmla="*/ 47 h 217"/>
                  <a:gd name="T92" fmla="*/ 9 w 205"/>
                  <a:gd name="T93" fmla="*/ 48 h 217"/>
                  <a:gd name="T94" fmla="*/ 10 w 205"/>
                  <a:gd name="T95" fmla="*/ 51 h 217"/>
                  <a:gd name="T96" fmla="*/ 10 w 205"/>
                  <a:gd name="T97" fmla="*/ 48 h 217"/>
                  <a:gd name="T98" fmla="*/ 5 w 205"/>
                  <a:gd name="T99" fmla="*/ 48 h 217"/>
                  <a:gd name="T100" fmla="*/ 0 w 205"/>
                  <a:gd name="T101" fmla="*/ 49 h 21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05" h="217">
                    <a:moveTo>
                      <a:pt x="0" y="193"/>
                    </a:moveTo>
                    <a:lnTo>
                      <a:pt x="0" y="217"/>
                    </a:lnTo>
                    <a:lnTo>
                      <a:pt x="19" y="216"/>
                    </a:lnTo>
                    <a:lnTo>
                      <a:pt x="39" y="214"/>
                    </a:lnTo>
                    <a:lnTo>
                      <a:pt x="44" y="213"/>
                    </a:lnTo>
                    <a:lnTo>
                      <a:pt x="63" y="208"/>
                    </a:lnTo>
                    <a:lnTo>
                      <a:pt x="81" y="202"/>
                    </a:lnTo>
                    <a:lnTo>
                      <a:pt x="98" y="195"/>
                    </a:lnTo>
                    <a:lnTo>
                      <a:pt x="114" y="186"/>
                    </a:lnTo>
                    <a:lnTo>
                      <a:pt x="117" y="183"/>
                    </a:lnTo>
                    <a:lnTo>
                      <a:pt x="132" y="172"/>
                    </a:lnTo>
                    <a:lnTo>
                      <a:pt x="145" y="161"/>
                    </a:lnTo>
                    <a:lnTo>
                      <a:pt x="158" y="147"/>
                    </a:lnTo>
                    <a:lnTo>
                      <a:pt x="169" y="134"/>
                    </a:lnTo>
                    <a:lnTo>
                      <a:pt x="171" y="130"/>
                    </a:lnTo>
                    <a:lnTo>
                      <a:pt x="182" y="114"/>
                    </a:lnTo>
                    <a:lnTo>
                      <a:pt x="190" y="98"/>
                    </a:lnTo>
                    <a:lnTo>
                      <a:pt x="195" y="81"/>
                    </a:lnTo>
                    <a:lnTo>
                      <a:pt x="201" y="64"/>
                    </a:lnTo>
                    <a:lnTo>
                      <a:pt x="202" y="60"/>
                    </a:lnTo>
                    <a:lnTo>
                      <a:pt x="204" y="42"/>
                    </a:lnTo>
                    <a:lnTo>
                      <a:pt x="205" y="22"/>
                    </a:lnTo>
                    <a:lnTo>
                      <a:pt x="205" y="12"/>
                    </a:lnTo>
                    <a:lnTo>
                      <a:pt x="204" y="0"/>
                    </a:lnTo>
                    <a:lnTo>
                      <a:pt x="180" y="4"/>
                    </a:lnTo>
                    <a:lnTo>
                      <a:pt x="180" y="12"/>
                    </a:lnTo>
                    <a:lnTo>
                      <a:pt x="180" y="22"/>
                    </a:lnTo>
                    <a:lnTo>
                      <a:pt x="179" y="42"/>
                    </a:lnTo>
                    <a:lnTo>
                      <a:pt x="177" y="60"/>
                    </a:lnTo>
                    <a:lnTo>
                      <a:pt x="190" y="60"/>
                    </a:lnTo>
                    <a:lnTo>
                      <a:pt x="178" y="54"/>
                    </a:lnTo>
                    <a:lnTo>
                      <a:pt x="173" y="71"/>
                    </a:lnTo>
                    <a:lnTo>
                      <a:pt x="167" y="88"/>
                    </a:lnTo>
                    <a:lnTo>
                      <a:pt x="159" y="104"/>
                    </a:lnTo>
                    <a:lnTo>
                      <a:pt x="149" y="120"/>
                    </a:lnTo>
                    <a:lnTo>
                      <a:pt x="160" y="124"/>
                    </a:lnTo>
                    <a:lnTo>
                      <a:pt x="151" y="115"/>
                    </a:lnTo>
                    <a:lnTo>
                      <a:pt x="140" y="129"/>
                    </a:lnTo>
                    <a:lnTo>
                      <a:pt x="127" y="143"/>
                    </a:lnTo>
                    <a:lnTo>
                      <a:pt x="114" y="154"/>
                    </a:lnTo>
                    <a:lnTo>
                      <a:pt x="99" y="165"/>
                    </a:lnTo>
                    <a:lnTo>
                      <a:pt x="108" y="174"/>
                    </a:lnTo>
                    <a:lnTo>
                      <a:pt x="103" y="163"/>
                    </a:lnTo>
                    <a:lnTo>
                      <a:pt x="87" y="172"/>
                    </a:lnTo>
                    <a:lnTo>
                      <a:pt x="70" y="179"/>
                    </a:lnTo>
                    <a:lnTo>
                      <a:pt x="52" y="186"/>
                    </a:lnTo>
                    <a:lnTo>
                      <a:pt x="34" y="190"/>
                    </a:lnTo>
                    <a:lnTo>
                      <a:pt x="39" y="202"/>
                    </a:lnTo>
                    <a:lnTo>
                      <a:pt x="39" y="189"/>
                    </a:lnTo>
                    <a:lnTo>
                      <a:pt x="19" y="191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5172" name="Rectangle 1106">
              <a:extLst>
                <a:ext uri="{FF2B5EF4-FFF2-40B4-BE49-F238E27FC236}">
                  <a16:creationId xmlns:a16="http://schemas.microsoft.com/office/drawing/2014/main" id="{F4433C03-5723-4377-93AA-AC6C4B2FD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2574"/>
              <a:ext cx="38" cy="21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73" name="Rectangle 1107">
              <a:extLst>
                <a:ext uri="{FF2B5EF4-FFF2-40B4-BE49-F238E27FC236}">
                  <a16:creationId xmlns:a16="http://schemas.microsoft.com/office/drawing/2014/main" id="{419273F8-A8CC-47CF-8C45-09597B99A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2574"/>
              <a:ext cx="38" cy="21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74" name="Rectangle 1108">
              <a:extLst>
                <a:ext uri="{FF2B5EF4-FFF2-40B4-BE49-F238E27FC236}">
                  <a16:creationId xmlns:a16="http://schemas.microsoft.com/office/drawing/2014/main" id="{EAC7D270-5B79-4CB1-8174-4236EA42A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" y="2574"/>
              <a:ext cx="38" cy="21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75" name="Rectangle 1109">
              <a:extLst>
                <a:ext uri="{FF2B5EF4-FFF2-40B4-BE49-F238E27FC236}">
                  <a16:creationId xmlns:a16="http://schemas.microsoft.com/office/drawing/2014/main" id="{A315CA42-AB89-49FC-ADDB-7473935D8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" y="2574"/>
              <a:ext cx="37" cy="21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76" name="Rectangle 1110">
              <a:extLst>
                <a:ext uri="{FF2B5EF4-FFF2-40B4-BE49-F238E27FC236}">
                  <a16:creationId xmlns:a16="http://schemas.microsoft.com/office/drawing/2014/main" id="{AD571587-7FB0-4778-B913-18745322B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2574"/>
              <a:ext cx="38" cy="21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77" name="Rectangle 1111">
              <a:extLst>
                <a:ext uri="{FF2B5EF4-FFF2-40B4-BE49-F238E27FC236}">
                  <a16:creationId xmlns:a16="http://schemas.microsoft.com/office/drawing/2014/main" id="{3E1BC80B-1282-4483-B9D2-18E3E5E7F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574"/>
              <a:ext cx="37" cy="21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78" name="Rectangle 1112">
              <a:extLst>
                <a:ext uri="{FF2B5EF4-FFF2-40B4-BE49-F238E27FC236}">
                  <a16:creationId xmlns:a16="http://schemas.microsoft.com/office/drawing/2014/main" id="{75BC4735-BF13-4D26-9B39-D13854F63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" y="2575"/>
              <a:ext cx="38" cy="21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79" name="Rectangle 1113">
              <a:extLst>
                <a:ext uri="{FF2B5EF4-FFF2-40B4-BE49-F238E27FC236}">
                  <a16:creationId xmlns:a16="http://schemas.microsoft.com/office/drawing/2014/main" id="{9C04E0DC-9812-4F3F-94DA-907AFEFFA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" y="2575"/>
              <a:ext cx="38" cy="21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80" name="Rectangle 1114">
              <a:extLst>
                <a:ext uri="{FF2B5EF4-FFF2-40B4-BE49-F238E27FC236}">
                  <a16:creationId xmlns:a16="http://schemas.microsoft.com/office/drawing/2014/main" id="{CBEE0409-5580-4296-9373-5977901F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2575"/>
              <a:ext cx="38" cy="21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81" name="Rectangle 1115">
              <a:extLst>
                <a:ext uri="{FF2B5EF4-FFF2-40B4-BE49-F238E27FC236}">
                  <a16:creationId xmlns:a16="http://schemas.microsoft.com/office/drawing/2014/main" id="{2D8FB2EB-9E08-4789-A221-3C9198679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" y="1608"/>
              <a:ext cx="37" cy="228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82" name="Rectangle 1116">
              <a:extLst>
                <a:ext uri="{FF2B5EF4-FFF2-40B4-BE49-F238E27FC236}">
                  <a16:creationId xmlns:a16="http://schemas.microsoft.com/office/drawing/2014/main" id="{5B365440-2864-403D-B35E-5AA41B441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" y="1608"/>
              <a:ext cx="38" cy="228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83" name="Rectangle 1117">
              <a:extLst>
                <a:ext uri="{FF2B5EF4-FFF2-40B4-BE49-F238E27FC236}">
                  <a16:creationId xmlns:a16="http://schemas.microsoft.com/office/drawing/2014/main" id="{711A1B17-D25B-4CEE-B006-32C21EBCA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" y="1608"/>
              <a:ext cx="38" cy="228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84" name="Rectangle 1118">
              <a:extLst>
                <a:ext uri="{FF2B5EF4-FFF2-40B4-BE49-F238E27FC236}">
                  <a16:creationId xmlns:a16="http://schemas.microsoft.com/office/drawing/2014/main" id="{2E376B5D-1DFC-435B-81BE-737BE1303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1608"/>
              <a:ext cx="37" cy="228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85" name="Oval 1119">
              <a:extLst>
                <a:ext uri="{FF2B5EF4-FFF2-40B4-BE49-F238E27FC236}">
                  <a16:creationId xmlns:a16="http://schemas.microsoft.com/office/drawing/2014/main" id="{8C145BB1-4041-4CFC-878B-493E39ED1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2393"/>
              <a:ext cx="31" cy="3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86" name="Freeform 1120">
              <a:extLst>
                <a:ext uri="{FF2B5EF4-FFF2-40B4-BE49-F238E27FC236}">
                  <a16:creationId xmlns:a16="http://schemas.microsoft.com/office/drawing/2014/main" id="{234D708A-DE2D-4EDB-B3E8-81B0D388F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" y="2361"/>
              <a:ext cx="23" cy="95"/>
            </a:xfrm>
            <a:custGeom>
              <a:avLst/>
              <a:gdLst>
                <a:gd name="T0" fmla="*/ 2 w 46"/>
                <a:gd name="T1" fmla="*/ 0 h 189"/>
                <a:gd name="T2" fmla="*/ 0 w 46"/>
                <a:gd name="T3" fmla="*/ 2 h 189"/>
                <a:gd name="T4" fmla="*/ 3 w 46"/>
                <a:gd name="T5" fmla="*/ 5 h 189"/>
                <a:gd name="T6" fmla="*/ 5 w 46"/>
                <a:gd name="T7" fmla="*/ 8 h 189"/>
                <a:gd name="T8" fmla="*/ 7 w 46"/>
                <a:gd name="T9" fmla="*/ 12 h 189"/>
                <a:gd name="T10" fmla="*/ 8 w 46"/>
                <a:gd name="T11" fmla="*/ 11 h 189"/>
                <a:gd name="T12" fmla="*/ 7 w 46"/>
                <a:gd name="T13" fmla="*/ 11 h 189"/>
                <a:gd name="T14" fmla="*/ 8 w 46"/>
                <a:gd name="T15" fmla="*/ 13 h 189"/>
                <a:gd name="T16" fmla="*/ 9 w 46"/>
                <a:gd name="T17" fmla="*/ 15 h 189"/>
                <a:gd name="T18" fmla="*/ 9 w 46"/>
                <a:gd name="T19" fmla="*/ 17 h 189"/>
                <a:gd name="T20" fmla="*/ 10 w 46"/>
                <a:gd name="T21" fmla="*/ 19 h 189"/>
                <a:gd name="T22" fmla="*/ 10 w 46"/>
                <a:gd name="T23" fmla="*/ 24 h 189"/>
                <a:gd name="T24" fmla="*/ 10 w 46"/>
                <a:gd name="T25" fmla="*/ 29 h 189"/>
                <a:gd name="T26" fmla="*/ 9 w 46"/>
                <a:gd name="T27" fmla="*/ 31 h 189"/>
                <a:gd name="T28" fmla="*/ 9 w 46"/>
                <a:gd name="T29" fmla="*/ 33 h 189"/>
                <a:gd name="T30" fmla="*/ 8 w 46"/>
                <a:gd name="T31" fmla="*/ 35 h 189"/>
                <a:gd name="T32" fmla="*/ 7 w 46"/>
                <a:gd name="T33" fmla="*/ 37 h 189"/>
                <a:gd name="T34" fmla="*/ 8 w 46"/>
                <a:gd name="T35" fmla="*/ 37 h 189"/>
                <a:gd name="T36" fmla="*/ 7 w 46"/>
                <a:gd name="T37" fmla="*/ 36 h 189"/>
                <a:gd name="T38" fmla="*/ 5 w 46"/>
                <a:gd name="T39" fmla="*/ 39 h 189"/>
                <a:gd name="T40" fmla="*/ 3 w 46"/>
                <a:gd name="T41" fmla="*/ 43 h 189"/>
                <a:gd name="T42" fmla="*/ 0 w 46"/>
                <a:gd name="T43" fmla="*/ 47 h 189"/>
                <a:gd name="T44" fmla="*/ 2 w 46"/>
                <a:gd name="T45" fmla="*/ 48 h 189"/>
                <a:gd name="T46" fmla="*/ 5 w 46"/>
                <a:gd name="T47" fmla="*/ 44 h 189"/>
                <a:gd name="T48" fmla="*/ 7 w 46"/>
                <a:gd name="T49" fmla="*/ 41 h 189"/>
                <a:gd name="T50" fmla="*/ 9 w 46"/>
                <a:gd name="T51" fmla="*/ 37 h 189"/>
                <a:gd name="T52" fmla="*/ 9 w 46"/>
                <a:gd name="T53" fmla="*/ 37 h 189"/>
                <a:gd name="T54" fmla="*/ 10 w 46"/>
                <a:gd name="T55" fmla="*/ 35 h 189"/>
                <a:gd name="T56" fmla="*/ 11 w 46"/>
                <a:gd name="T57" fmla="*/ 33 h 189"/>
                <a:gd name="T58" fmla="*/ 11 w 46"/>
                <a:gd name="T59" fmla="*/ 31 h 189"/>
                <a:gd name="T60" fmla="*/ 12 w 46"/>
                <a:gd name="T61" fmla="*/ 29 h 189"/>
                <a:gd name="T62" fmla="*/ 12 w 46"/>
                <a:gd name="T63" fmla="*/ 24 h 189"/>
                <a:gd name="T64" fmla="*/ 12 w 46"/>
                <a:gd name="T65" fmla="*/ 19 h 189"/>
                <a:gd name="T66" fmla="*/ 11 w 46"/>
                <a:gd name="T67" fmla="*/ 17 h 189"/>
                <a:gd name="T68" fmla="*/ 11 w 46"/>
                <a:gd name="T69" fmla="*/ 15 h 189"/>
                <a:gd name="T70" fmla="*/ 10 w 46"/>
                <a:gd name="T71" fmla="*/ 13 h 189"/>
                <a:gd name="T72" fmla="*/ 9 w 46"/>
                <a:gd name="T73" fmla="*/ 11 h 189"/>
                <a:gd name="T74" fmla="*/ 9 w 46"/>
                <a:gd name="T75" fmla="*/ 11 h 189"/>
                <a:gd name="T76" fmla="*/ 7 w 46"/>
                <a:gd name="T77" fmla="*/ 7 h 189"/>
                <a:gd name="T78" fmla="*/ 5 w 46"/>
                <a:gd name="T79" fmla="*/ 4 h 189"/>
                <a:gd name="T80" fmla="*/ 2 w 46"/>
                <a:gd name="T81" fmla="*/ 0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" h="189">
                  <a:moveTo>
                    <a:pt x="5" y="0"/>
                  </a:moveTo>
                  <a:lnTo>
                    <a:pt x="0" y="5"/>
                  </a:lnTo>
                  <a:lnTo>
                    <a:pt x="10" y="19"/>
                  </a:lnTo>
                  <a:lnTo>
                    <a:pt x="20" y="32"/>
                  </a:lnTo>
                  <a:lnTo>
                    <a:pt x="28" y="46"/>
                  </a:lnTo>
                  <a:lnTo>
                    <a:pt x="31" y="44"/>
                  </a:lnTo>
                  <a:lnTo>
                    <a:pt x="27" y="44"/>
                  </a:lnTo>
                  <a:lnTo>
                    <a:pt x="30" y="51"/>
                  </a:lnTo>
                  <a:lnTo>
                    <a:pt x="34" y="60"/>
                  </a:lnTo>
                  <a:lnTo>
                    <a:pt x="35" y="68"/>
                  </a:lnTo>
                  <a:lnTo>
                    <a:pt x="37" y="76"/>
                  </a:lnTo>
                  <a:lnTo>
                    <a:pt x="37" y="94"/>
                  </a:lnTo>
                  <a:lnTo>
                    <a:pt x="37" y="113"/>
                  </a:lnTo>
                  <a:lnTo>
                    <a:pt x="35" y="121"/>
                  </a:lnTo>
                  <a:lnTo>
                    <a:pt x="34" y="129"/>
                  </a:lnTo>
                  <a:lnTo>
                    <a:pt x="30" y="138"/>
                  </a:lnTo>
                  <a:lnTo>
                    <a:pt x="27" y="145"/>
                  </a:lnTo>
                  <a:lnTo>
                    <a:pt x="31" y="145"/>
                  </a:lnTo>
                  <a:lnTo>
                    <a:pt x="28" y="143"/>
                  </a:lnTo>
                  <a:lnTo>
                    <a:pt x="20" y="156"/>
                  </a:lnTo>
                  <a:lnTo>
                    <a:pt x="10" y="171"/>
                  </a:lnTo>
                  <a:lnTo>
                    <a:pt x="0" y="185"/>
                  </a:lnTo>
                  <a:lnTo>
                    <a:pt x="6" y="189"/>
                  </a:lnTo>
                  <a:lnTo>
                    <a:pt x="17" y="176"/>
                  </a:lnTo>
                  <a:lnTo>
                    <a:pt x="27" y="162"/>
                  </a:lnTo>
                  <a:lnTo>
                    <a:pt x="35" y="148"/>
                  </a:lnTo>
                  <a:lnTo>
                    <a:pt x="36" y="145"/>
                  </a:lnTo>
                  <a:lnTo>
                    <a:pt x="39" y="138"/>
                  </a:lnTo>
                  <a:lnTo>
                    <a:pt x="42" y="130"/>
                  </a:lnTo>
                  <a:lnTo>
                    <a:pt x="44" y="121"/>
                  </a:lnTo>
                  <a:lnTo>
                    <a:pt x="46" y="113"/>
                  </a:lnTo>
                  <a:lnTo>
                    <a:pt x="46" y="94"/>
                  </a:lnTo>
                  <a:lnTo>
                    <a:pt x="46" y="76"/>
                  </a:lnTo>
                  <a:lnTo>
                    <a:pt x="44" y="68"/>
                  </a:lnTo>
                  <a:lnTo>
                    <a:pt x="42" y="59"/>
                  </a:lnTo>
                  <a:lnTo>
                    <a:pt x="39" y="51"/>
                  </a:lnTo>
                  <a:lnTo>
                    <a:pt x="36" y="44"/>
                  </a:lnTo>
                  <a:lnTo>
                    <a:pt x="35" y="42"/>
                  </a:lnTo>
                  <a:lnTo>
                    <a:pt x="27" y="26"/>
                  </a:lnTo>
                  <a:lnTo>
                    <a:pt x="17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87" name="Oval 1121">
              <a:extLst>
                <a:ext uri="{FF2B5EF4-FFF2-40B4-BE49-F238E27FC236}">
                  <a16:creationId xmlns:a16="http://schemas.microsoft.com/office/drawing/2014/main" id="{A90F87CF-F67A-4BDB-9298-B2580B4E0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" y="2250"/>
              <a:ext cx="31" cy="3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88" name="Freeform 1122">
              <a:extLst>
                <a:ext uri="{FF2B5EF4-FFF2-40B4-BE49-F238E27FC236}">
                  <a16:creationId xmlns:a16="http://schemas.microsoft.com/office/drawing/2014/main" id="{6650EE31-D08B-48C1-A0E6-D728A2C60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" y="2218"/>
              <a:ext cx="23" cy="95"/>
            </a:xfrm>
            <a:custGeom>
              <a:avLst/>
              <a:gdLst>
                <a:gd name="T0" fmla="*/ 1 w 47"/>
                <a:gd name="T1" fmla="*/ 0 h 189"/>
                <a:gd name="T2" fmla="*/ 0 w 47"/>
                <a:gd name="T3" fmla="*/ 2 h 189"/>
                <a:gd name="T4" fmla="*/ 2 w 47"/>
                <a:gd name="T5" fmla="*/ 5 h 189"/>
                <a:gd name="T6" fmla="*/ 5 w 47"/>
                <a:gd name="T7" fmla="*/ 8 h 189"/>
                <a:gd name="T8" fmla="*/ 7 w 47"/>
                <a:gd name="T9" fmla="*/ 12 h 189"/>
                <a:gd name="T10" fmla="*/ 8 w 47"/>
                <a:gd name="T11" fmla="*/ 11 h 189"/>
                <a:gd name="T12" fmla="*/ 7 w 47"/>
                <a:gd name="T13" fmla="*/ 11 h 189"/>
                <a:gd name="T14" fmla="*/ 7 w 47"/>
                <a:gd name="T15" fmla="*/ 13 h 189"/>
                <a:gd name="T16" fmla="*/ 8 w 47"/>
                <a:gd name="T17" fmla="*/ 15 h 189"/>
                <a:gd name="T18" fmla="*/ 8 w 47"/>
                <a:gd name="T19" fmla="*/ 17 h 189"/>
                <a:gd name="T20" fmla="*/ 9 w 47"/>
                <a:gd name="T21" fmla="*/ 19 h 189"/>
                <a:gd name="T22" fmla="*/ 9 w 47"/>
                <a:gd name="T23" fmla="*/ 24 h 189"/>
                <a:gd name="T24" fmla="*/ 9 w 47"/>
                <a:gd name="T25" fmla="*/ 29 h 189"/>
                <a:gd name="T26" fmla="*/ 8 w 47"/>
                <a:gd name="T27" fmla="*/ 31 h 189"/>
                <a:gd name="T28" fmla="*/ 8 w 47"/>
                <a:gd name="T29" fmla="*/ 33 h 189"/>
                <a:gd name="T30" fmla="*/ 7 w 47"/>
                <a:gd name="T31" fmla="*/ 35 h 189"/>
                <a:gd name="T32" fmla="*/ 7 w 47"/>
                <a:gd name="T33" fmla="*/ 37 h 189"/>
                <a:gd name="T34" fmla="*/ 8 w 47"/>
                <a:gd name="T35" fmla="*/ 37 h 189"/>
                <a:gd name="T36" fmla="*/ 7 w 47"/>
                <a:gd name="T37" fmla="*/ 36 h 189"/>
                <a:gd name="T38" fmla="*/ 5 w 47"/>
                <a:gd name="T39" fmla="*/ 40 h 189"/>
                <a:gd name="T40" fmla="*/ 2 w 47"/>
                <a:gd name="T41" fmla="*/ 43 h 189"/>
                <a:gd name="T42" fmla="*/ 0 w 47"/>
                <a:gd name="T43" fmla="*/ 47 h 189"/>
                <a:gd name="T44" fmla="*/ 1 w 47"/>
                <a:gd name="T45" fmla="*/ 48 h 189"/>
                <a:gd name="T46" fmla="*/ 4 w 47"/>
                <a:gd name="T47" fmla="*/ 44 h 189"/>
                <a:gd name="T48" fmla="*/ 6 w 47"/>
                <a:gd name="T49" fmla="*/ 41 h 189"/>
                <a:gd name="T50" fmla="*/ 8 w 47"/>
                <a:gd name="T51" fmla="*/ 38 h 189"/>
                <a:gd name="T52" fmla="*/ 8 w 47"/>
                <a:gd name="T53" fmla="*/ 37 h 189"/>
                <a:gd name="T54" fmla="*/ 9 w 47"/>
                <a:gd name="T55" fmla="*/ 35 h 189"/>
                <a:gd name="T56" fmla="*/ 10 w 47"/>
                <a:gd name="T57" fmla="*/ 33 h 189"/>
                <a:gd name="T58" fmla="*/ 11 w 47"/>
                <a:gd name="T59" fmla="*/ 31 h 189"/>
                <a:gd name="T60" fmla="*/ 11 w 47"/>
                <a:gd name="T61" fmla="*/ 29 h 189"/>
                <a:gd name="T62" fmla="*/ 11 w 47"/>
                <a:gd name="T63" fmla="*/ 24 h 189"/>
                <a:gd name="T64" fmla="*/ 11 w 47"/>
                <a:gd name="T65" fmla="*/ 19 h 189"/>
                <a:gd name="T66" fmla="*/ 11 w 47"/>
                <a:gd name="T67" fmla="*/ 17 h 189"/>
                <a:gd name="T68" fmla="*/ 10 w 47"/>
                <a:gd name="T69" fmla="*/ 15 h 189"/>
                <a:gd name="T70" fmla="*/ 9 w 47"/>
                <a:gd name="T71" fmla="*/ 13 h 189"/>
                <a:gd name="T72" fmla="*/ 8 w 47"/>
                <a:gd name="T73" fmla="*/ 11 h 189"/>
                <a:gd name="T74" fmla="*/ 8 w 47"/>
                <a:gd name="T75" fmla="*/ 11 h 189"/>
                <a:gd name="T76" fmla="*/ 6 w 47"/>
                <a:gd name="T77" fmla="*/ 7 h 189"/>
                <a:gd name="T78" fmla="*/ 4 w 47"/>
                <a:gd name="T79" fmla="*/ 4 h 189"/>
                <a:gd name="T80" fmla="*/ 1 w 47"/>
                <a:gd name="T81" fmla="*/ 0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" h="189">
                  <a:moveTo>
                    <a:pt x="6" y="0"/>
                  </a:moveTo>
                  <a:lnTo>
                    <a:pt x="0" y="6"/>
                  </a:lnTo>
                  <a:lnTo>
                    <a:pt x="11" y="19"/>
                  </a:lnTo>
                  <a:lnTo>
                    <a:pt x="20" y="32"/>
                  </a:lnTo>
                  <a:lnTo>
                    <a:pt x="28" y="46"/>
                  </a:lnTo>
                  <a:lnTo>
                    <a:pt x="32" y="44"/>
                  </a:lnTo>
                  <a:lnTo>
                    <a:pt x="28" y="44"/>
                  </a:lnTo>
                  <a:lnTo>
                    <a:pt x="30" y="51"/>
                  </a:lnTo>
                  <a:lnTo>
                    <a:pt x="34" y="60"/>
                  </a:lnTo>
                  <a:lnTo>
                    <a:pt x="35" y="68"/>
                  </a:lnTo>
                  <a:lnTo>
                    <a:pt x="37" y="76"/>
                  </a:lnTo>
                  <a:lnTo>
                    <a:pt x="38" y="94"/>
                  </a:lnTo>
                  <a:lnTo>
                    <a:pt x="37" y="113"/>
                  </a:lnTo>
                  <a:lnTo>
                    <a:pt x="35" y="121"/>
                  </a:lnTo>
                  <a:lnTo>
                    <a:pt x="34" y="129"/>
                  </a:lnTo>
                  <a:lnTo>
                    <a:pt x="30" y="138"/>
                  </a:lnTo>
                  <a:lnTo>
                    <a:pt x="28" y="145"/>
                  </a:lnTo>
                  <a:lnTo>
                    <a:pt x="32" y="145"/>
                  </a:lnTo>
                  <a:lnTo>
                    <a:pt x="28" y="143"/>
                  </a:lnTo>
                  <a:lnTo>
                    <a:pt x="20" y="157"/>
                  </a:lnTo>
                  <a:lnTo>
                    <a:pt x="11" y="171"/>
                  </a:lnTo>
                  <a:lnTo>
                    <a:pt x="0" y="185"/>
                  </a:lnTo>
                  <a:lnTo>
                    <a:pt x="7" y="189"/>
                  </a:lnTo>
                  <a:lnTo>
                    <a:pt x="17" y="176"/>
                  </a:lnTo>
                  <a:lnTo>
                    <a:pt x="26" y="162"/>
                  </a:lnTo>
                  <a:lnTo>
                    <a:pt x="34" y="149"/>
                  </a:lnTo>
                  <a:lnTo>
                    <a:pt x="35" y="145"/>
                  </a:lnTo>
                  <a:lnTo>
                    <a:pt x="39" y="138"/>
                  </a:lnTo>
                  <a:lnTo>
                    <a:pt x="42" y="130"/>
                  </a:lnTo>
                  <a:lnTo>
                    <a:pt x="45" y="121"/>
                  </a:lnTo>
                  <a:lnTo>
                    <a:pt x="46" y="113"/>
                  </a:lnTo>
                  <a:lnTo>
                    <a:pt x="47" y="94"/>
                  </a:lnTo>
                  <a:lnTo>
                    <a:pt x="46" y="76"/>
                  </a:lnTo>
                  <a:lnTo>
                    <a:pt x="45" y="68"/>
                  </a:lnTo>
                  <a:lnTo>
                    <a:pt x="42" y="59"/>
                  </a:lnTo>
                  <a:lnTo>
                    <a:pt x="39" y="51"/>
                  </a:lnTo>
                  <a:lnTo>
                    <a:pt x="35" y="44"/>
                  </a:lnTo>
                  <a:lnTo>
                    <a:pt x="34" y="42"/>
                  </a:lnTo>
                  <a:lnTo>
                    <a:pt x="26" y="26"/>
                  </a:lnTo>
                  <a:lnTo>
                    <a:pt x="17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89" name="Oval 1123">
              <a:extLst>
                <a:ext uri="{FF2B5EF4-FFF2-40B4-BE49-F238E27FC236}">
                  <a16:creationId xmlns:a16="http://schemas.microsoft.com/office/drawing/2014/main" id="{40D9BD45-50DE-4A53-8B7C-B3BC9452B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2262"/>
              <a:ext cx="31" cy="35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90" name="Freeform 1124">
              <a:extLst>
                <a:ext uri="{FF2B5EF4-FFF2-40B4-BE49-F238E27FC236}">
                  <a16:creationId xmlns:a16="http://schemas.microsoft.com/office/drawing/2014/main" id="{9D9EFFD9-997B-4F4A-BE3D-976C33F9B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" y="2229"/>
              <a:ext cx="22" cy="94"/>
            </a:xfrm>
            <a:custGeom>
              <a:avLst/>
              <a:gdLst>
                <a:gd name="T0" fmla="*/ 9 w 46"/>
                <a:gd name="T1" fmla="*/ 0 h 188"/>
                <a:gd name="T2" fmla="*/ 11 w 46"/>
                <a:gd name="T3" fmla="*/ 2 h 188"/>
                <a:gd name="T4" fmla="*/ 8 w 46"/>
                <a:gd name="T5" fmla="*/ 5 h 188"/>
                <a:gd name="T6" fmla="*/ 6 w 46"/>
                <a:gd name="T7" fmla="*/ 8 h 188"/>
                <a:gd name="T8" fmla="*/ 4 w 46"/>
                <a:gd name="T9" fmla="*/ 12 h 188"/>
                <a:gd name="T10" fmla="*/ 3 w 46"/>
                <a:gd name="T11" fmla="*/ 11 h 188"/>
                <a:gd name="T12" fmla="*/ 4 w 46"/>
                <a:gd name="T13" fmla="*/ 11 h 188"/>
                <a:gd name="T14" fmla="*/ 4 w 46"/>
                <a:gd name="T15" fmla="*/ 13 h 188"/>
                <a:gd name="T16" fmla="*/ 3 w 46"/>
                <a:gd name="T17" fmla="*/ 15 h 188"/>
                <a:gd name="T18" fmla="*/ 2 w 46"/>
                <a:gd name="T19" fmla="*/ 17 h 188"/>
                <a:gd name="T20" fmla="*/ 2 w 46"/>
                <a:gd name="T21" fmla="*/ 19 h 188"/>
                <a:gd name="T22" fmla="*/ 2 w 46"/>
                <a:gd name="T23" fmla="*/ 24 h 188"/>
                <a:gd name="T24" fmla="*/ 2 w 46"/>
                <a:gd name="T25" fmla="*/ 28 h 188"/>
                <a:gd name="T26" fmla="*/ 2 w 46"/>
                <a:gd name="T27" fmla="*/ 31 h 188"/>
                <a:gd name="T28" fmla="*/ 3 w 46"/>
                <a:gd name="T29" fmla="*/ 33 h 188"/>
                <a:gd name="T30" fmla="*/ 4 w 46"/>
                <a:gd name="T31" fmla="*/ 35 h 188"/>
                <a:gd name="T32" fmla="*/ 4 w 46"/>
                <a:gd name="T33" fmla="*/ 37 h 188"/>
                <a:gd name="T34" fmla="*/ 3 w 46"/>
                <a:gd name="T35" fmla="*/ 37 h 188"/>
                <a:gd name="T36" fmla="*/ 4 w 46"/>
                <a:gd name="T37" fmla="*/ 36 h 188"/>
                <a:gd name="T38" fmla="*/ 6 w 46"/>
                <a:gd name="T39" fmla="*/ 39 h 188"/>
                <a:gd name="T40" fmla="*/ 8 w 46"/>
                <a:gd name="T41" fmla="*/ 43 h 188"/>
                <a:gd name="T42" fmla="*/ 11 w 46"/>
                <a:gd name="T43" fmla="*/ 46 h 188"/>
                <a:gd name="T44" fmla="*/ 9 w 46"/>
                <a:gd name="T45" fmla="*/ 47 h 188"/>
                <a:gd name="T46" fmla="*/ 7 w 46"/>
                <a:gd name="T47" fmla="*/ 44 h 188"/>
                <a:gd name="T48" fmla="*/ 5 w 46"/>
                <a:gd name="T49" fmla="*/ 41 h 188"/>
                <a:gd name="T50" fmla="*/ 3 w 46"/>
                <a:gd name="T51" fmla="*/ 37 h 188"/>
                <a:gd name="T52" fmla="*/ 2 w 46"/>
                <a:gd name="T53" fmla="*/ 37 h 188"/>
                <a:gd name="T54" fmla="*/ 1 w 46"/>
                <a:gd name="T55" fmla="*/ 35 h 188"/>
                <a:gd name="T56" fmla="*/ 1 w 46"/>
                <a:gd name="T57" fmla="*/ 33 h 188"/>
                <a:gd name="T58" fmla="*/ 0 w 46"/>
                <a:gd name="T59" fmla="*/ 31 h 188"/>
                <a:gd name="T60" fmla="*/ 0 w 46"/>
                <a:gd name="T61" fmla="*/ 28 h 188"/>
                <a:gd name="T62" fmla="*/ 0 w 46"/>
                <a:gd name="T63" fmla="*/ 24 h 188"/>
                <a:gd name="T64" fmla="*/ 0 w 46"/>
                <a:gd name="T65" fmla="*/ 19 h 188"/>
                <a:gd name="T66" fmla="*/ 0 w 46"/>
                <a:gd name="T67" fmla="*/ 17 h 188"/>
                <a:gd name="T68" fmla="*/ 1 w 46"/>
                <a:gd name="T69" fmla="*/ 15 h 188"/>
                <a:gd name="T70" fmla="*/ 1 w 46"/>
                <a:gd name="T71" fmla="*/ 13 h 188"/>
                <a:gd name="T72" fmla="*/ 2 w 46"/>
                <a:gd name="T73" fmla="*/ 11 h 188"/>
                <a:gd name="T74" fmla="*/ 3 w 46"/>
                <a:gd name="T75" fmla="*/ 10 h 188"/>
                <a:gd name="T76" fmla="*/ 5 w 46"/>
                <a:gd name="T77" fmla="*/ 7 h 188"/>
                <a:gd name="T78" fmla="*/ 7 w 46"/>
                <a:gd name="T79" fmla="*/ 3 h 188"/>
                <a:gd name="T80" fmla="*/ 9 w 46"/>
                <a:gd name="T81" fmla="*/ 0 h 18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" h="188">
                  <a:moveTo>
                    <a:pt x="40" y="0"/>
                  </a:moveTo>
                  <a:lnTo>
                    <a:pt x="46" y="5"/>
                  </a:lnTo>
                  <a:lnTo>
                    <a:pt x="35" y="18"/>
                  </a:lnTo>
                  <a:lnTo>
                    <a:pt x="26" y="31"/>
                  </a:lnTo>
                  <a:lnTo>
                    <a:pt x="18" y="46"/>
                  </a:lnTo>
                  <a:lnTo>
                    <a:pt x="15" y="43"/>
                  </a:lnTo>
                  <a:lnTo>
                    <a:pt x="18" y="43"/>
                  </a:lnTo>
                  <a:lnTo>
                    <a:pt x="16" y="51"/>
                  </a:lnTo>
                  <a:lnTo>
                    <a:pt x="13" y="59"/>
                  </a:lnTo>
                  <a:lnTo>
                    <a:pt x="10" y="67"/>
                  </a:lnTo>
                  <a:lnTo>
                    <a:pt x="9" y="76"/>
                  </a:lnTo>
                  <a:lnTo>
                    <a:pt x="8" y="94"/>
                  </a:lnTo>
                  <a:lnTo>
                    <a:pt x="9" y="112"/>
                  </a:lnTo>
                  <a:lnTo>
                    <a:pt x="10" y="121"/>
                  </a:lnTo>
                  <a:lnTo>
                    <a:pt x="13" y="129"/>
                  </a:lnTo>
                  <a:lnTo>
                    <a:pt x="16" y="137"/>
                  </a:lnTo>
                  <a:lnTo>
                    <a:pt x="18" y="145"/>
                  </a:lnTo>
                  <a:lnTo>
                    <a:pt x="15" y="145"/>
                  </a:lnTo>
                  <a:lnTo>
                    <a:pt x="18" y="141"/>
                  </a:lnTo>
                  <a:lnTo>
                    <a:pt x="26" y="156"/>
                  </a:lnTo>
                  <a:lnTo>
                    <a:pt x="35" y="170"/>
                  </a:lnTo>
                  <a:lnTo>
                    <a:pt x="46" y="183"/>
                  </a:lnTo>
                  <a:lnTo>
                    <a:pt x="40" y="188"/>
                  </a:lnTo>
                  <a:lnTo>
                    <a:pt x="30" y="175"/>
                  </a:lnTo>
                  <a:lnTo>
                    <a:pt x="20" y="162"/>
                  </a:lnTo>
                  <a:lnTo>
                    <a:pt x="12" y="147"/>
                  </a:lnTo>
                  <a:lnTo>
                    <a:pt x="10" y="145"/>
                  </a:lnTo>
                  <a:lnTo>
                    <a:pt x="7" y="137"/>
                  </a:lnTo>
                  <a:lnTo>
                    <a:pt x="4" y="130"/>
                  </a:lnTo>
                  <a:lnTo>
                    <a:pt x="1" y="121"/>
                  </a:lnTo>
                  <a:lnTo>
                    <a:pt x="0" y="112"/>
                  </a:lnTo>
                  <a:lnTo>
                    <a:pt x="0" y="94"/>
                  </a:lnTo>
                  <a:lnTo>
                    <a:pt x="0" y="76"/>
                  </a:lnTo>
                  <a:lnTo>
                    <a:pt x="1" y="67"/>
                  </a:lnTo>
                  <a:lnTo>
                    <a:pt x="4" y="58"/>
                  </a:lnTo>
                  <a:lnTo>
                    <a:pt x="7" y="51"/>
                  </a:lnTo>
                  <a:lnTo>
                    <a:pt x="10" y="43"/>
                  </a:lnTo>
                  <a:lnTo>
                    <a:pt x="12" y="40"/>
                  </a:lnTo>
                  <a:lnTo>
                    <a:pt x="20" y="26"/>
                  </a:lnTo>
                  <a:lnTo>
                    <a:pt x="30" y="1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91" name="Freeform 1125">
              <a:extLst>
                <a:ext uri="{FF2B5EF4-FFF2-40B4-BE49-F238E27FC236}">
                  <a16:creationId xmlns:a16="http://schemas.microsoft.com/office/drawing/2014/main" id="{ED660A72-0F42-46F0-915E-B13F8625B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" y="1288"/>
              <a:ext cx="294" cy="267"/>
            </a:xfrm>
            <a:custGeom>
              <a:avLst/>
              <a:gdLst>
                <a:gd name="T0" fmla="*/ 0 w 589"/>
                <a:gd name="T1" fmla="*/ 0 h 534"/>
                <a:gd name="T2" fmla="*/ 138 w 589"/>
                <a:gd name="T3" fmla="*/ 0 h 534"/>
                <a:gd name="T4" fmla="*/ 147 w 589"/>
                <a:gd name="T5" fmla="*/ 56 h 534"/>
                <a:gd name="T6" fmla="*/ 40 w 589"/>
                <a:gd name="T7" fmla="*/ 56 h 534"/>
                <a:gd name="T8" fmla="*/ 35 w 589"/>
                <a:gd name="T9" fmla="*/ 134 h 534"/>
                <a:gd name="T10" fmla="*/ 1 w 589"/>
                <a:gd name="T11" fmla="*/ 134 h 534"/>
                <a:gd name="T12" fmla="*/ 0 w 589"/>
                <a:gd name="T13" fmla="*/ 0 h 5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9" h="534">
                  <a:moveTo>
                    <a:pt x="0" y="0"/>
                  </a:moveTo>
                  <a:lnTo>
                    <a:pt x="554" y="0"/>
                  </a:lnTo>
                  <a:lnTo>
                    <a:pt x="589" y="221"/>
                  </a:lnTo>
                  <a:lnTo>
                    <a:pt x="163" y="221"/>
                  </a:lnTo>
                  <a:lnTo>
                    <a:pt x="142" y="534"/>
                  </a:lnTo>
                  <a:lnTo>
                    <a:pt x="7" y="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5192" name="Oval 1126">
              <a:extLst>
                <a:ext uri="{FF2B5EF4-FFF2-40B4-BE49-F238E27FC236}">
                  <a16:creationId xmlns:a16="http://schemas.microsoft.com/office/drawing/2014/main" id="{C8376ACA-D6A8-44E8-B356-E4E17DED8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" y="1454"/>
              <a:ext cx="36" cy="31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93" name="Freeform 1127">
              <a:extLst>
                <a:ext uri="{FF2B5EF4-FFF2-40B4-BE49-F238E27FC236}">
                  <a16:creationId xmlns:a16="http://schemas.microsoft.com/office/drawing/2014/main" id="{8FB122F9-BA2F-4FE3-9419-F3E4DEB4C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" y="1460"/>
              <a:ext cx="95" cy="22"/>
            </a:xfrm>
            <a:custGeom>
              <a:avLst/>
              <a:gdLst>
                <a:gd name="T0" fmla="*/ 48 w 190"/>
                <a:gd name="T1" fmla="*/ 1 h 46"/>
                <a:gd name="T2" fmla="*/ 46 w 190"/>
                <a:gd name="T3" fmla="*/ 0 h 46"/>
                <a:gd name="T4" fmla="*/ 43 w 190"/>
                <a:gd name="T5" fmla="*/ 2 h 46"/>
                <a:gd name="T6" fmla="*/ 40 w 190"/>
                <a:gd name="T7" fmla="*/ 5 h 46"/>
                <a:gd name="T8" fmla="*/ 36 w 190"/>
                <a:gd name="T9" fmla="*/ 6 h 46"/>
                <a:gd name="T10" fmla="*/ 37 w 190"/>
                <a:gd name="T11" fmla="*/ 7 h 46"/>
                <a:gd name="T12" fmla="*/ 37 w 190"/>
                <a:gd name="T13" fmla="*/ 6 h 46"/>
                <a:gd name="T14" fmla="*/ 35 w 190"/>
                <a:gd name="T15" fmla="*/ 7 h 46"/>
                <a:gd name="T16" fmla="*/ 33 w 190"/>
                <a:gd name="T17" fmla="*/ 8 h 46"/>
                <a:gd name="T18" fmla="*/ 31 w 190"/>
                <a:gd name="T19" fmla="*/ 8 h 46"/>
                <a:gd name="T20" fmla="*/ 29 w 190"/>
                <a:gd name="T21" fmla="*/ 9 h 46"/>
                <a:gd name="T22" fmla="*/ 24 w 190"/>
                <a:gd name="T23" fmla="*/ 9 h 46"/>
                <a:gd name="T24" fmla="*/ 20 w 190"/>
                <a:gd name="T25" fmla="*/ 9 h 46"/>
                <a:gd name="T26" fmla="*/ 17 w 190"/>
                <a:gd name="T27" fmla="*/ 8 h 46"/>
                <a:gd name="T28" fmla="*/ 15 w 190"/>
                <a:gd name="T29" fmla="*/ 8 h 46"/>
                <a:gd name="T30" fmla="*/ 13 w 190"/>
                <a:gd name="T31" fmla="*/ 7 h 46"/>
                <a:gd name="T32" fmla="*/ 12 w 190"/>
                <a:gd name="T33" fmla="*/ 6 h 46"/>
                <a:gd name="T34" fmla="*/ 12 w 190"/>
                <a:gd name="T35" fmla="*/ 7 h 46"/>
                <a:gd name="T36" fmla="*/ 12 w 190"/>
                <a:gd name="T37" fmla="*/ 6 h 46"/>
                <a:gd name="T38" fmla="*/ 9 w 190"/>
                <a:gd name="T39" fmla="*/ 5 h 46"/>
                <a:gd name="T40" fmla="*/ 5 w 190"/>
                <a:gd name="T41" fmla="*/ 2 h 46"/>
                <a:gd name="T42" fmla="*/ 2 w 190"/>
                <a:gd name="T43" fmla="*/ 0 h 46"/>
                <a:gd name="T44" fmla="*/ 0 w 190"/>
                <a:gd name="T45" fmla="*/ 1 h 46"/>
                <a:gd name="T46" fmla="*/ 4 w 190"/>
                <a:gd name="T47" fmla="*/ 4 h 46"/>
                <a:gd name="T48" fmla="*/ 7 w 190"/>
                <a:gd name="T49" fmla="*/ 6 h 46"/>
                <a:gd name="T50" fmla="*/ 11 w 190"/>
                <a:gd name="T51" fmla="*/ 8 h 46"/>
                <a:gd name="T52" fmla="*/ 12 w 190"/>
                <a:gd name="T53" fmla="*/ 8 h 46"/>
                <a:gd name="T54" fmla="*/ 13 w 190"/>
                <a:gd name="T55" fmla="*/ 9 h 46"/>
                <a:gd name="T56" fmla="*/ 15 w 190"/>
                <a:gd name="T57" fmla="*/ 10 h 46"/>
                <a:gd name="T58" fmla="*/ 17 w 190"/>
                <a:gd name="T59" fmla="*/ 11 h 46"/>
                <a:gd name="T60" fmla="*/ 20 w 190"/>
                <a:gd name="T61" fmla="*/ 11 h 46"/>
                <a:gd name="T62" fmla="*/ 24 w 190"/>
                <a:gd name="T63" fmla="*/ 11 h 46"/>
                <a:gd name="T64" fmla="*/ 29 w 190"/>
                <a:gd name="T65" fmla="*/ 11 h 46"/>
                <a:gd name="T66" fmla="*/ 31 w 190"/>
                <a:gd name="T67" fmla="*/ 11 h 46"/>
                <a:gd name="T68" fmla="*/ 33 w 190"/>
                <a:gd name="T69" fmla="*/ 10 h 46"/>
                <a:gd name="T70" fmla="*/ 35 w 190"/>
                <a:gd name="T71" fmla="*/ 9 h 46"/>
                <a:gd name="T72" fmla="*/ 37 w 190"/>
                <a:gd name="T73" fmla="*/ 8 h 46"/>
                <a:gd name="T74" fmla="*/ 38 w 190"/>
                <a:gd name="T75" fmla="*/ 8 h 46"/>
                <a:gd name="T76" fmla="*/ 41 w 190"/>
                <a:gd name="T77" fmla="*/ 6 h 46"/>
                <a:gd name="T78" fmla="*/ 44 w 190"/>
                <a:gd name="T79" fmla="*/ 4 h 46"/>
                <a:gd name="T80" fmla="*/ 48 w 190"/>
                <a:gd name="T81" fmla="*/ 1 h 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0" h="46">
                  <a:moveTo>
                    <a:pt x="190" y="6"/>
                  </a:moveTo>
                  <a:lnTo>
                    <a:pt x="184" y="0"/>
                  </a:lnTo>
                  <a:lnTo>
                    <a:pt x="170" y="11"/>
                  </a:lnTo>
                  <a:lnTo>
                    <a:pt x="158" y="20"/>
                  </a:lnTo>
                  <a:lnTo>
                    <a:pt x="143" y="28"/>
                  </a:lnTo>
                  <a:lnTo>
                    <a:pt x="147" y="32"/>
                  </a:lnTo>
                  <a:lnTo>
                    <a:pt x="147" y="28"/>
                  </a:lnTo>
                  <a:lnTo>
                    <a:pt x="139" y="30"/>
                  </a:lnTo>
                  <a:lnTo>
                    <a:pt x="130" y="33"/>
                  </a:lnTo>
                  <a:lnTo>
                    <a:pt x="122" y="35"/>
                  </a:lnTo>
                  <a:lnTo>
                    <a:pt x="114" y="37"/>
                  </a:lnTo>
                  <a:lnTo>
                    <a:pt x="96" y="38"/>
                  </a:lnTo>
                  <a:lnTo>
                    <a:pt x="77" y="37"/>
                  </a:lnTo>
                  <a:lnTo>
                    <a:pt x="68" y="35"/>
                  </a:lnTo>
                  <a:lnTo>
                    <a:pt x="60" y="33"/>
                  </a:lnTo>
                  <a:lnTo>
                    <a:pt x="51" y="30"/>
                  </a:lnTo>
                  <a:lnTo>
                    <a:pt x="45" y="28"/>
                  </a:lnTo>
                  <a:lnTo>
                    <a:pt x="45" y="32"/>
                  </a:lnTo>
                  <a:lnTo>
                    <a:pt x="47" y="28"/>
                  </a:lnTo>
                  <a:lnTo>
                    <a:pt x="33" y="20"/>
                  </a:lnTo>
                  <a:lnTo>
                    <a:pt x="18" y="11"/>
                  </a:lnTo>
                  <a:lnTo>
                    <a:pt x="5" y="0"/>
                  </a:lnTo>
                  <a:lnTo>
                    <a:pt x="0" y="6"/>
                  </a:lnTo>
                  <a:lnTo>
                    <a:pt x="14" y="17"/>
                  </a:lnTo>
                  <a:lnTo>
                    <a:pt x="28" y="26"/>
                  </a:lnTo>
                  <a:lnTo>
                    <a:pt x="41" y="34"/>
                  </a:lnTo>
                  <a:lnTo>
                    <a:pt x="45" y="35"/>
                  </a:lnTo>
                  <a:lnTo>
                    <a:pt x="51" y="39"/>
                  </a:lnTo>
                  <a:lnTo>
                    <a:pt x="59" y="42"/>
                  </a:lnTo>
                  <a:lnTo>
                    <a:pt x="68" y="45"/>
                  </a:lnTo>
                  <a:lnTo>
                    <a:pt x="77" y="46"/>
                  </a:lnTo>
                  <a:lnTo>
                    <a:pt x="96" y="46"/>
                  </a:lnTo>
                  <a:lnTo>
                    <a:pt x="114" y="46"/>
                  </a:lnTo>
                  <a:lnTo>
                    <a:pt x="122" y="45"/>
                  </a:lnTo>
                  <a:lnTo>
                    <a:pt x="131" y="42"/>
                  </a:lnTo>
                  <a:lnTo>
                    <a:pt x="139" y="39"/>
                  </a:lnTo>
                  <a:lnTo>
                    <a:pt x="147" y="35"/>
                  </a:lnTo>
                  <a:lnTo>
                    <a:pt x="149" y="34"/>
                  </a:lnTo>
                  <a:lnTo>
                    <a:pt x="164" y="26"/>
                  </a:lnTo>
                  <a:lnTo>
                    <a:pt x="176" y="17"/>
                  </a:lnTo>
                  <a:lnTo>
                    <a:pt x="19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94" name="Oval 1128">
              <a:extLst>
                <a:ext uri="{FF2B5EF4-FFF2-40B4-BE49-F238E27FC236}">
                  <a16:creationId xmlns:a16="http://schemas.microsoft.com/office/drawing/2014/main" id="{1031B0E1-FED9-40EB-85A6-9EC308B31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404"/>
              <a:ext cx="30" cy="36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95" name="Freeform 1129">
              <a:extLst>
                <a:ext uri="{FF2B5EF4-FFF2-40B4-BE49-F238E27FC236}">
                  <a16:creationId xmlns:a16="http://schemas.microsoft.com/office/drawing/2014/main" id="{51AE3D05-E7FC-4174-A487-EDE4DEE93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" y="2372"/>
              <a:ext cx="23" cy="94"/>
            </a:xfrm>
            <a:custGeom>
              <a:avLst/>
              <a:gdLst>
                <a:gd name="T0" fmla="*/ 10 w 47"/>
                <a:gd name="T1" fmla="*/ 0 h 189"/>
                <a:gd name="T2" fmla="*/ 11 w 47"/>
                <a:gd name="T3" fmla="*/ 1 h 189"/>
                <a:gd name="T4" fmla="*/ 9 w 47"/>
                <a:gd name="T5" fmla="*/ 4 h 189"/>
                <a:gd name="T6" fmla="*/ 7 w 47"/>
                <a:gd name="T7" fmla="*/ 7 h 189"/>
                <a:gd name="T8" fmla="*/ 5 w 47"/>
                <a:gd name="T9" fmla="*/ 11 h 189"/>
                <a:gd name="T10" fmla="*/ 3 w 47"/>
                <a:gd name="T11" fmla="*/ 10 h 189"/>
                <a:gd name="T12" fmla="*/ 5 w 47"/>
                <a:gd name="T13" fmla="*/ 10 h 189"/>
                <a:gd name="T14" fmla="*/ 4 w 47"/>
                <a:gd name="T15" fmla="*/ 12 h 189"/>
                <a:gd name="T16" fmla="*/ 3 w 47"/>
                <a:gd name="T17" fmla="*/ 14 h 189"/>
                <a:gd name="T18" fmla="*/ 3 w 47"/>
                <a:gd name="T19" fmla="*/ 16 h 189"/>
                <a:gd name="T20" fmla="*/ 2 w 47"/>
                <a:gd name="T21" fmla="*/ 18 h 189"/>
                <a:gd name="T22" fmla="*/ 2 w 47"/>
                <a:gd name="T23" fmla="*/ 23 h 189"/>
                <a:gd name="T24" fmla="*/ 2 w 47"/>
                <a:gd name="T25" fmla="*/ 28 h 189"/>
                <a:gd name="T26" fmla="*/ 3 w 47"/>
                <a:gd name="T27" fmla="*/ 30 h 189"/>
                <a:gd name="T28" fmla="*/ 3 w 47"/>
                <a:gd name="T29" fmla="*/ 32 h 189"/>
                <a:gd name="T30" fmla="*/ 4 w 47"/>
                <a:gd name="T31" fmla="*/ 34 h 189"/>
                <a:gd name="T32" fmla="*/ 5 w 47"/>
                <a:gd name="T33" fmla="*/ 36 h 189"/>
                <a:gd name="T34" fmla="*/ 3 w 47"/>
                <a:gd name="T35" fmla="*/ 36 h 189"/>
                <a:gd name="T36" fmla="*/ 5 w 47"/>
                <a:gd name="T37" fmla="*/ 35 h 189"/>
                <a:gd name="T38" fmla="*/ 7 w 47"/>
                <a:gd name="T39" fmla="*/ 39 h 189"/>
                <a:gd name="T40" fmla="*/ 9 w 47"/>
                <a:gd name="T41" fmla="*/ 42 h 189"/>
                <a:gd name="T42" fmla="*/ 11 w 47"/>
                <a:gd name="T43" fmla="*/ 46 h 189"/>
                <a:gd name="T44" fmla="*/ 10 w 47"/>
                <a:gd name="T45" fmla="*/ 47 h 189"/>
                <a:gd name="T46" fmla="*/ 7 w 47"/>
                <a:gd name="T47" fmla="*/ 44 h 189"/>
                <a:gd name="T48" fmla="*/ 5 w 47"/>
                <a:gd name="T49" fmla="*/ 40 h 189"/>
                <a:gd name="T50" fmla="*/ 3 w 47"/>
                <a:gd name="T51" fmla="*/ 37 h 189"/>
                <a:gd name="T52" fmla="*/ 3 w 47"/>
                <a:gd name="T53" fmla="*/ 36 h 189"/>
                <a:gd name="T54" fmla="*/ 2 w 47"/>
                <a:gd name="T55" fmla="*/ 34 h 189"/>
                <a:gd name="T56" fmla="*/ 1 w 47"/>
                <a:gd name="T57" fmla="*/ 32 h 189"/>
                <a:gd name="T58" fmla="*/ 0 w 47"/>
                <a:gd name="T59" fmla="*/ 30 h 189"/>
                <a:gd name="T60" fmla="*/ 0 w 47"/>
                <a:gd name="T61" fmla="*/ 28 h 189"/>
                <a:gd name="T62" fmla="*/ 0 w 47"/>
                <a:gd name="T63" fmla="*/ 23 h 189"/>
                <a:gd name="T64" fmla="*/ 0 w 47"/>
                <a:gd name="T65" fmla="*/ 18 h 189"/>
                <a:gd name="T66" fmla="*/ 0 w 47"/>
                <a:gd name="T67" fmla="*/ 16 h 189"/>
                <a:gd name="T68" fmla="*/ 1 w 47"/>
                <a:gd name="T69" fmla="*/ 14 h 189"/>
                <a:gd name="T70" fmla="*/ 2 w 47"/>
                <a:gd name="T71" fmla="*/ 12 h 189"/>
                <a:gd name="T72" fmla="*/ 3 w 47"/>
                <a:gd name="T73" fmla="*/ 10 h 189"/>
                <a:gd name="T74" fmla="*/ 3 w 47"/>
                <a:gd name="T75" fmla="*/ 10 h 189"/>
                <a:gd name="T76" fmla="*/ 5 w 47"/>
                <a:gd name="T77" fmla="*/ 6 h 189"/>
                <a:gd name="T78" fmla="*/ 7 w 47"/>
                <a:gd name="T79" fmla="*/ 3 h 189"/>
                <a:gd name="T80" fmla="*/ 10 w 47"/>
                <a:gd name="T81" fmla="*/ 0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" h="189">
                  <a:moveTo>
                    <a:pt x="41" y="0"/>
                  </a:moveTo>
                  <a:lnTo>
                    <a:pt x="47" y="5"/>
                  </a:lnTo>
                  <a:lnTo>
                    <a:pt x="37" y="19"/>
                  </a:lnTo>
                  <a:lnTo>
                    <a:pt x="28" y="31"/>
                  </a:lnTo>
                  <a:lnTo>
                    <a:pt x="20" y="47"/>
                  </a:lnTo>
                  <a:lnTo>
                    <a:pt x="15" y="43"/>
                  </a:lnTo>
                  <a:lnTo>
                    <a:pt x="20" y="43"/>
                  </a:lnTo>
                  <a:lnTo>
                    <a:pt x="17" y="51"/>
                  </a:lnTo>
                  <a:lnTo>
                    <a:pt x="13" y="59"/>
                  </a:lnTo>
                  <a:lnTo>
                    <a:pt x="12" y="67"/>
                  </a:lnTo>
                  <a:lnTo>
                    <a:pt x="11" y="75"/>
                  </a:lnTo>
                  <a:lnTo>
                    <a:pt x="9" y="95"/>
                  </a:lnTo>
                  <a:lnTo>
                    <a:pt x="11" y="113"/>
                  </a:lnTo>
                  <a:lnTo>
                    <a:pt x="12" y="122"/>
                  </a:lnTo>
                  <a:lnTo>
                    <a:pt x="13" y="130"/>
                  </a:lnTo>
                  <a:lnTo>
                    <a:pt x="17" y="138"/>
                  </a:lnTo>
                  <a:lnTo>
                    <a:pt x="20" y="144"/>
                  </a:lnTo>
                  <a:lnTo>
                    <a:pt x="15" y="144"/>
                  </a:lnTo>
                  <a:lnTo>
                    <a:pt x="20" y="142"/>
                  </a:lnTo>
                  <a:lnTo>
                    <a:pt x="28" y="157"/>
                  </a:lnTo>
                  <a:lnTo>
                    <a:pt x="37" y="171"/>
                  </a:lnTo>
                  <a:lnTo>
                    <a:pt x="47" y="184"/>
                  </a:lnTo>
                  <a:lnTo>
                    <a:pt x="40" y="189"/>
                  </a:lnTo>
                  <a:lnTo>
                    <a:pt x="30" y="176"/>
                  </a:lnTo>
                  <a:lnTo>
                    <a:pt x="21" y="163"/>
                  </a:lnTo>
                  <a:lnTo>
                    <a:pt x="13" y="148"/>
                  </a:lnTo>
                  <a:lnTo>
                    <a:pt x="12" y="144"/>
                  </a:lnTo>
                  <a:lnTo>
                    <a:pt x="8" y="138"/>
                  </a:lnTo>
                  <a:lnTo>
                    <a:pt x="5" y="131"/>
                  </a:lnTo>
                  <a:lnTo>
                    <a:pt x="3" y="122"/>
                  </a:lnTo>
                  <a:lnTo>
                    <a:pt x="1" y="113"/>
                  </a:lnTo>
                  <a:lnTo>
                    <a:pt x="0" y="95"/>
                  </a:lnTo>
                  <a:lnTo>
                    <a:pt x="1" y="75"/>
                  </a:lnTo>
                  <a:lnTo>
                    <a:pt x="3" y="67"/>
                  </a:lnTo>
                  <a:lnTo>
                    <a:pt x="5" y="58"/>
                  </a:lnTo>
                  <a:lnTo>
                    <a:pt x="8" y="51"/>
                  </a:lnTo>
                  <a:lnTo>
                    <a:pt x="12" y="43"/>
                  </a:lnTo>
                  <a:lnTo>
                    <a:pt x="13" y="41"/>
                  </a:lnTo>
                  <a:lnTo>
                    <a:pt x="21" y="26"/>
                  </a:lnTo>
                  <a:lnTo>
                    <a:pt x="30" y="1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196" name="Rectangle 1130">
              <a:extLst>
                <a:ext uri="{FF2B5EF4-FFF2-40B4-BE49-F238E27FC236}">
                  <a16:creationId xmlns:a16="http://schemas.microsoft.com/office/drawing/2014/main" id="{0BCCEF73-40A3-4A54-A074-D5B0EF0C9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" y="1998"/>
              <a:ext cx="82" cy="61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97" name="Rectangle 1131">
              <a:extLst>
                <a:ext uri="{FF2B5EF4-FFF2-40B4-BE49-F238E27FC236}">
                  <a16:creationId xmlns:a16="http://schemas.microsoft.com/office/drawing/2014/main" id="{0D16030E-D6D2-43A4-AD2A-AAE528C30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" y="1413"/>
              <a:ext cx="59" cy="29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98" name="Rectangle 1132">
              <a:extLst>
                <a:ext uri="{FF2B5EF4-FFF2-40B4-BE49-F238E27FC236}">
                  <a16:creationId xmlns:a16="http://schemas.microsoft.com/office/drawing/2014/main" id="{06F33A2E-E178-4E3B-8023-F5A70DA64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" y="2498"/>
              <a:ext cx="48" cy="32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199" name="Freeform 1133">
              <a:extLst>
                <a:ext uri="{FF2B5EF4-FFF2-40B4-BE49-F238E27FC236}">
                  <a16:creationId xmlns:a16="http://schemas.microsoft.com/office/drawing/2014/main" id="{192D6A26-CC55-4B7F-8D85-630A50CBA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" y="2101"/>
              <a:ext cx="305" cy="388"/>
            </a:xfrm>
            <a:custGeom>
              <a:avLst/>
              <a:gdLst>
                <a:gd name="T0" fmla="*/ 0 w 610"/>
                <a:gd name="T1" fmla="*/ 194 h 776"/>
                <a:gd name="T2" fmla="*/ 0 w 610"/>
                <a:gd name="T3" fmla="*/ 0 h 776"/>
                <a:gd name="T4" fmla="*/ 153 w 610"/>
                <a:gd name="T5" fmla="*/ 0 h 776"/>
                <a:gd name="T6" fmla="*/ 153 w 610"/>
                <a:gd name="T7" fmla="*/ 194 h 776"/>
                <a:gd name="T8" fmla="*/ 120 w 610"/>
                <a:gd name="T9" fmla="*/ 194 h 776"/>
                <a:gd name="T10" fmla="*/ 120 w 610"/>
                <a:gd name="T11" fmla="*/ 51 h 776"/>
                <a:gd name="T12" fmla="*/ 39 w 610"/>
                <a:gd name="T13" fmla="*/ 51 h 776"/>
                <a:gd name="T14" fmla="*/ 39 w 610"/>
                <a:gd name="T15" fmla="*/ 194 h 776"/>
                <a:gd name="T16" fmla="*/ 0 w 610"/>
                <a:gd name="T17" fmla="*/ 194 h 7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0" h="776">
                  <a:moveTo>
                    <a:pt x="0" y="776"/>
                  </a:moveTo>
                  <a:lnTo>
                    <a:pt x="0" y="0"/>
                  </a:lnTo>
                  <a:lnTo>
                    <a:pt x="610" y="0"/>
                  </a:lnTo>
                  <a:lnTo>
                    <a:pt x="610" y="776"/>
                  </a:lnTo>
                  <a:lnTo>
                    <a:pt x="477" y="776"/>
                  </a:lnTo>
                  <a:lnTo>
                    <a:pt x="477" y="203"/>
                  </a:lnTo>
                  <a:lnTo>
                    <a:pt x="156" y="203"/>
                  </a:lnTo>
                  <a:lnTo>
                    <a:pt x="156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FFFF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5200" name="Rectangle 1134">
              <a:extLst>
                <a:ext uri="{FF2B5EF4-FFF2-40B4-BE49-F238E27FC236}">
                  <a16:creationId xmlns:a16="http://schemas.microsoft.com/office/drawing/2014/main" id="{83BB0F12-A822-49F6-846C-1C6F31ACC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" y="1998"/>
              <a:ext cx="83" cy="61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01" name="Rectangle 1135">
              <a:extLst>
                <a:ext uri="{FF2B5EF4-FFF2-40B4-BE49-F238E27FC236}">
                  <a16:creationId xmlns:a16="http://schemas.microsoft.com/office/drawing/2014/main" id="{05131368-8BB2-44DA-B563-BEDCD3496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1998"/>
              <a:ext cx="82" cy="61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202" name="Group 1136">
              <a:extLst>
                <a:ext uri="{FF2B5EF4-FFF2-40B4-BE49-F238E27FC236}">
                  <a16:creationId xmlns:a16="http://schemas.microsoft.com/office/drawing/2014/main" id="{FC356F0C-AFDA-445A-B2EF-5B04890772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8" y="1281"/>
              <a:ext cx="58" cy="89"/>
              <a:chOff x="2780" y="1179"/>
              <a:chExt cx="58" cy="89"/>
            </a:xfrm>
          </p:grpSpPr>
          <p:sp>
            <p:nvSpPr>
              <p:cNvPr id="5353" name="Freeform 1137">
                <a:extLst>
                  <a:ext uri="{FF2B5EF4-FFF2-40B4-BE49-F238E27FC236}">
                    <a16:creationId xmlns:a16="http://schemas.microsoft.com/office/drawing/2014/main" id="{49B9185E-F281-487C-905E-CF0DC3C0B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179"/>
                <a:ext cx="58" cy="89"/>
              </a:xfrm>
              <a:custGeom>
                <a:avLst/>
                <a:gdLst>
                  <a:gd name="T0" fmla="*/ 0 w 116"/>
                  <a:gd name="T1" fmla="*/ 0 h 178"/>
                  <a:gd name="T2" fmla="*/ 3 w 116"/>
                  <a:gd name="T3" fmla="*/ 1 h 178"/>
                  <a:gd name="T4" fmla="*/ 6 w 116"/>
                  <a:gd name="T5" fmla="*/ 1 h 178"/>
                  <a:gd name="T6" fmla="*/ 9 w 116"/>
                  <a:gd name="T7" fmla="*/ 2 h 178"/>
                  <a:gd name="T8" fmla="*/ 12 w 116"/>
                  <a:gd name="T9" fmla="*/ 3 h 178"/>
                  <a:gd name="T10" fmla="*/ 17 w 116"/>
                  <a:gd name="T11" fmla="*/ 5 h 178"/>
                  <a:gd name="T12" fmla="*/ 21 w 116"/>
                  <a:gd name="T13" fmla="*/ 9 h 178"/>
                  <a:gd name="T14" fmla="*/ 24 w 116"/>
                  <a:gd name="T15" fmla="*/ 14 h 178"/>
                  <a:gd name="T16" fmla="*/ 27 w 116"/>
                  <a:gd name="T17" fmla="*/ 19 h 178"/>
                  <a:gd name="T18" fmla="*/ 29 w 116"/>
                  <a:gd name="T19" fmla="*/ 24 h 178"/>
                  <a:gd name="T20" fmla="*/ 29 w 116"/>
                  <a:gd name="T21" fmla="*/ 28 h 178"/>
                  <a:gd name="T22" fmla="*/ 29 w 116"/>
                  <a:gd name="T23" fmla="*/ 31 h 178"/>
                  <a:gd name="T24" fmla="*/ 29 w 116"/>
                  <a:gd name="T25" fmla="*/ 34 h 178"/>
                  <a:gd name="T26" fmla="*/ 29 w 116"/>
                  <a:gd name="T27" fmla="*/ 38 h 178"/>
                  <a:gd name="T28" fmla="*/ 28 w 116"/>
                  <a:gd name="T29" fmla="*/ 41 h 178"/>
                  <a:gd name="T30" fmla="*/ 26 w 116"/>
                  <a:gd name="T31" fmla="*/ 45 h 178"/>
                  <a:gd name="T32" fmla="*/ 0 w 116"/>
                  <a:gd name="T33" fmla="*/ 31 h 178"/>
                  <a:gd name="T34" fmla="*/ 0 w 116"/>
                  <a:gd name="T35" fmla="*/ 0 h 17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6" h="178">
                    <a:moveTo>
                      <a:pt x="0" y="0"/>
                    </a:moveTo>
                    <a:lnTo>
                      <a:pt x="12" y="1"/>
                    </a:lnTo>
                    <a:lnTo>
                      <a:pt x="23" y="2"/>
                    </a:lnTo>
                    <a:lnTo>
                      <a:pt x="35" y="6"/>
                    </a:lnTo>
                    <a:lnTo>
                      <a:pt x="45" y="9"/>
                    </a:lnTo>
                    <a:lnTo>
                      <a:pt x="65" y="20"/>
                    </a:lnTo>
                    <a:lnTo>
                      <a:pt x="82" y="35"/>
                    </a:lnTo>
                    <a:lnTo>
                      <a:pt x="96" y="53"/>
                    </a:lnTo>
                    <a:lnTo>
                      <a:pt x="107" y="74"/>
                    </a:lnTo>
                    <a:lnTo>
                      <a:pt x="114" y="96"/>
                    </a:lnTo>
                    <a:lnTo>
                      <a:pt x="116" y="109"/>
                    </a:lnTo>
                    <a:lnTo>
                      <a:pt x="116" y="121"/>
                    </a:lnTo>
                    <a:lnTo>
                      <a:pt x="115" y="136"/>
                    </a:lnTo>
                    <a:lnTo>
                      <a:pt x="113" y="151"/>
                    </a:lnTo>
                    <a:lnTo>
                      <a:pt x="109" y="164"/>
                    </a:lnTo>
                    <a:lnTo>
                      <a:pt x="103" y="178"/>
                    </a:lnTo>
                    <a:lnTo>
                      <a:pt x="0" y="1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54" name="Freeform 1138">
                <a:extLst>
                  <a:ext uri="{FF2B5EF4-FFF2-40B4-BE49-F238E27FC236}">
                    <a16:creationId xmlns:a16="http://schemas.microsoft.com/office/drawing/2014/main" id="{2B9D31A3-6E0B-4628-B1D8-BE15A6BA37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179"/>
                <a:ext cx="58" cy="89"/>
              </a:xfrm>
              <a:custGeom>
                <a:avLst/>
                <a:gdLst>
                  <a:gd name="T0" fmla="*/ 0 w 116"/>
                  <a:gd name="T1" fmla="*/ 0 h 178"/>
                  <a:gd name="T2" fmla="*/ 3 w 116"/>
                  <a:gd name="T3" fmla="*/ 1 h 178"/>
                  <a:gd name="T4" fmla="*/ 6 w 116"/>
                  <a:gd name="T5" fmla="*/ 1 h 178"/>
                  <a:gd name="T6" fmla="*/ 9 w 116"/>
                  <a:gd name="T7" fmla="*/ 2 h 178"/>
                  <a:gd name="T8" fmla="*/ 12 w 116"/>
                  <a:gd name="T9" fmla="*/ 3 h 178"/>
                  <a:gd name="T10" fmla="*/ 17 w 116"/>
                  <a:gd name="T11" fmla="*/ 5 h 178"/>
                  <a:gd name="T12" fmla="*/ 21 w 116"/>
                  <a:gd name="T13" fmla="*/ 9 h 178"/>
                  <a:gd name="T14" fmla="*/ 24 w 116"/>
                  <a:gd name="T15" fmla="*/ 14 h 178"/>
                  <a:gd name="T16" fmla="*/ 27 w 116"/>
                  <a:gd name="T17" fmla="*/ 19 h 178"/>
                  <a:gd name="T18" fmla="*/ 29 w 116"/>
                  <a:gd name="T19" fmla="*/ 24 h 178"/>
                  <a:gd name="T20" fmla="*/ 29 w 116"/>
                  <a:gd name="T21" fmla="*/ 28 h 178"/>
                  <a:gd name="T22" fmla="*/ 29 w 116"/>
                  <a:gd name="T23" fmla="*/ 31 h 178"/>
                  <a:gd name="T24" fmla="*/ 29 w 116"/>
                  <a:gd name="T25" fmla="*/ 34 h 178"/>
                  <a:gd name="T26" fmla="*/ 29 w 116"/>
                  <a:gd name="T27" fmla="*/ 38 h 178"/>
                  <a:gd name="T28" fmla="*/ 28 w 116"/>
                  <a:gd name="T29" fmla="*/ 41 h 178"/>
                  <a:gd name="T30" fmla="*/ 26 w 116"/>
                  <a:gd name="T31" fmla="*/ 45 h 17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6" h="178">
                    <a:moveTo>
                      <a:pt x="0" y="0"/>
                    </a:moveTo>
                    <a:lnTo>
                      <a:pt x="12" y="1"/>
                    </a:lnTo>
                    <a:lnTo>
                      <a:pt x="23" y="2"/>
                    </a:lnTo>
                    <a:lnTo>
                      <a:pt x="35" y="6"/>
                    </a:lnTo>
                    <a:lnTo>
                      <a:pt x="45" y="9"/>
                    </a:lnTo>
                    <a:lnTo>
                      <a:pt x="65" y="20"/>
                    </a:lnTo>
                    <a:lnTo>
                      <a:pt x="82" y="35"/>
                    </a:lnTo>
                    <a:lnTo>
                      <a:pt x="96" y="53"/>
                    </a:lnTo>
                    <a:lnTo>
                      <a:pt x="107" y="74"/>
                    </a:lnTo>
                    <a:lnTo>
                      <a:pt x="114" y="96"/>
                    </a:lnTo>
                    <a:lnTo>
                      <a:pt x="116" y="109"/>
                    </a:lnTo>
                    <a:lnTo>
                      <a:pt x="116" y="121"/>
                    </a:lnTo>
                    <a:lnTo>
                      <a:pt x="115" y="136"/>
                    </a:lnTo>
                    <a:lnTo>
                      <a:pt x="113" y="151"/>
                    </a:lnTo>
                    <a:lnTo>
                      <a:pt x="109" y="164"/>
                    </a:lnTo>
                    <a:lnTo>
                      <a:pt x="103" y="178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55" name="Freeform 1139">
                <a:extLst>
                  <a:ext uri="{FF2B5EF4-FFF2-40B4-BE49-F238E27FC236}">
                    <a16:creationId xmlns:a16="http://schemas.microsoft.com/office/drawing/2014/main" id="{F9030FFD-824D-4302-A0A9-CAD504639A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183"/>
                <a:ext cx="54" cy="83"/>
              </a:xfrm>
              <a:custGeom>
                <a:avLst/>
                <a:gdLst>
                  <a:gd name="T0" fmla="*/ 0 w 109"/>
                  <a:gd name="T1" fmla="*/ 0 h 166"/>
                  <a:gd name="T2" fmla="*/ 0 w 109"/>
                  <a:gd name="T3" fmla="*/ 7 h 166"/>
                  <a:gd name="T4" fmla="*/ 4 w 109"/>
                  <a:gd name="T5" fmla="*/ 7 h 166"/>
                  <a:gd name="T6" fmla="*/ 4 w 109"/>
                  <a:gd name="T7" fmla="*/ 4 h 166"/>
                  <a:gd name="T8" fmla="*/ 3 w 109"/>
                  <a:gd name="T9" fmla="*/ 7 h 166"/>
                  <a:gd name="T10" fmla="*/ 8 w 109"/>
                  <a:gd name="T11" fmla="*/ 8 h 166"/>
                  <a:gd name="T12" fmla="*/ 12 w 109"/>
                  <a:gd name="T13" fmla="*/ 11 h 166"/>
                  <a:gd name="T14" fmla="*/ 13 w 109"/>
                  <a:gd name="T15" fmla="*/ 8 h 166"/>
                  <a:gd name="T16" fmla="*/ 11 w 109"/>
                  <a:gd name="T17" fmla="*/ 10 h 166"/>
                  <a:gd name="T18" fmla="*/ 14 w 109"/>
                  <a:gd name="T19" fmla="*/ 13 h 166"/>
                  <a:gd name="T20" fmla="*/ 17 w 109"/>
                  <a:gd name="T21" fmla="*/ 17 h 166"/>
                  <a:gd name="T22" fmla="*/ 20 w 109"/>
                  <a:gd name="T23" fmla="*/ 15 h 166"/>
                  <a:gd name="T24" fmla="*/ 17 w 109"/>
                  <a:gd name="T25" fmla="*/ 16 h 166"/>
                  <a:gd name="T26" fmla="*/ 19 w 109"/>
                  <a:gd name="T27" fmla="*/ 20 h 166"/>
                  <a:gd name="T28" fmla="*/ 20 w 109"/>
                  <a:gd name="T29" fmla="*/ 25 h 166"/>
                  <a:gd name="T30" fmla="*/ 23 w 109"/>
                  <a:gd name="T31" fmla="*/ 24 h 166"/>
                  <a:gd name="T32" fmla="*/ 20 w 109"/>
                  <a:gd name="T33" fmla="*/ 24 h 166"/>
                  <a:gd name="T34" fmla="*/ 21 w 109"/>
                  <a:gd name="T35" fmla="*/ 29 h 166"/>
                  <a:gd name="T36" fmla="*/ 20 w 109"/>
                  <a:gd name="T37" fmla="*/ 32 h 166"/>
                  <a:gd name="T38" fmla="*/ 20 w 109"/>
                  <a:gd name="T39" fmla="*/ 35 h 166"/>
                  <a:gd name="T40" fmla="*/ 23 w 109"/>
                  <a:gd name="T41" fmla="*/ 35 h 166"/>
                  <a:gd name="T42" fmla="*/ 20 w 109"/>
                  <a:gd name="T43" fmla="*/ 34 h 166"/>
                  <a:gd name="T44" fmla="*/ 19 w 109"/>
                  <a:gd name="T45" fmla="*/ 36 h 166"/>
                  <a:gd name="T46" fmla="*/ 18 w 109"/>
                  <a:gd name="T47" fmla="*/ 39 h 166"/>
                  <a:gd name="T48" fmla="*/ 24 w 109"/>
                  <a:gd name="T49" fmla="*/ 42 h 166"/>
                  <a:gd name="T50" fmla="*/ 25 w 109"/>
                  <a:gd name="T51" fmla="*/ 39 h 166"/>
                  <a:gd name="T52" fmla="*/ 26 w 109"/>
                  <a:gd name="T53" fmla="*/ 36 h 166"/>
                  <a:gd name="T54" fmla="*/ 26 w 109"/>
                  <a:gd name="T55" fmla="*/ 35 h 166"/>
                  <a:gd name="T56" fmla="*/ 26 w 109"/>
                  <a:gd name="T57" fmla="*/ 35 h 166"/>
                  <a:gd name="T58" fmla="*/ 26 w 109"/>
                  <a:gd name="T59" fmla="*/ 32 h 166"/>
                  <a:gd name="T60" fmla="*/ 27 w 109"/>
                  <a:gd name="T61" fmla="*/ 29 h 166"/>
                  <a:gd name="T62" fmla="*/ 26 w 109"/>
                  <a:gd name="T63" fmla="*/ 24 h 166"/>
                  <a:gd name="T64" fmla="*/ 26 w 109"/>
                  <a:gd name="T65" fmla="*/ 22 h 166"/>
                  <a:gd name="T66" fmla="*/ 24 w 109"/>
                  <a:gd name="T67" fmla="*/ 18 h 166"/>
                  <a:gd name="T68" fmla="*/ 23 w 109"/>
                  <a:gd name="T69" fmla="*/ 13 h 166"/>
                  <a:gd name="T70" fmla="*/ 22 w 109"/>
                  <a:gd name="T71" fmla="*/ 12 h 166"/>
                  <a:gd name="T72" fmla="*/ 19 w 109"/>
                  <a:gd name="T73" fmla="*/ 9 h 166"/>
                  <a:gd name="T74" fmla="*/ 15 w 109"/>
                  <a:gd name="T75" fmla="*/ 5 h 166"/>
                  <a:gd name="T76" fmla="*/ 14 w 109"/>
                  <a:gd name="T77" fmla="*/ 5 h 166"/>
                  <a:gd name="T78" fmla="*/ 10 w 109"/>
                  <a:gd name="T79" fmla="*/ 3 h 166"/>
                  <a:gd name="T80" fmla="*/ 6 w 109"/>
                  <a:gd name="T81" fmla="*/ 1 h 166"/>
                  <a:gd name="T82" fmla="*/ 4 w 109"/>
                  <a:gd name="T83" fmla="*/ 1 h 166"/>
                  <a:gd name="T84" fmla="*/ 0 w 109"/>
                  <a:gd name="T85" fmla="*/ 0 h 16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9" h="166">
                    <a:moveTo>
                      <a:pt x="0" y="0"/>
                    </a:moveTo>
                    <a:lnTo>
                      <a:pt x="0" y="25"/>
                    </a:lnTo>
                    <a:lnTo>
                      <a:pt x="19" y="27"/>
                    </a:lnTo>
                    <a:lnTo>
                      <a:pt x="19" y="15"/>
                    </a:lnTo>
                    <a:lnTo>
                      <a:pt x="14" y="26"/>
                    </a:lnTo>
                    <a:lnTo>
                      <a:pt x="33" y="32"/>
                    </a:lnTo>
                    <a:lnTo>
                      <a:pt x="48" y="41"/>
                    </a:lnTo>
                    <a:lnTo>
                      <a:pt x="54" y="29"/>
                    </a:lnTo>
                    <a:lnTo>
                      <a:pt x="45" y="39"/>
                    </a:lnTo>
                    <a:lnTo>
                      <a:pt x="59" y="51"/>
                    </a:lnTo>
                    <a:lnTo>
                      <a:pt x="71" y="66"/>
                    </a:lnTo>
                    <a:lnTo>
                      <a:pt x="80" y="57"/>
                    </a:lnTo>
                    <a:lnTo>
                      <a:pt x="69" y="61"/>
                    </a:lnTo>
                    <a:lnTo>
                      <a:pt x="77" y="79"/>
                    </a:lnTo>
                    <a:lnTo>
                      <a:pt x="82" y="97"/>
                    </a:lnTo>
                    <a:lnTo>
                      <a:pt x="94" y="93"/>
                    </a:lnTo>
                    <a:lnTo>
                      <a:pt x="81" y="93"/>
                    </a:lnTo>
                    <a:lnTo>
                      <a:pt x="84" y="113"/>
                    </a:lnTo>
                    <a:lnTo>
                      <a:pt x="82" y="126"/>
                    </a:lnTo>
                    <a:lnTo>
                      <a:pt x="80" y="137"/>
                    </a:lnTo>
                    <a:lnTo>
                      <a:pt x="93" y="137"/>
                    </a:lnTo>
                    <a:lnTo>
                      <a:pt x="81" y="133"/>
                    </a:lnTo>
                    <a:lnTo>
                      <a:pt x="78" y="144"/>
                    </a:lnTo>
                    <a:lnTo>
                      <a:pt x="75" y="154"/>
                    </a:lnTo>
                    <a:lnTo>
                      <a:pt x="96" y="166"/>
                    </a:lnTo>
                    <a:lnTo>
                      <a:pt x="101" y="154"/>
                    </a:lnTo>
                    <a:lnTo>
                      <a:pt x="104" y="143"/>
                    </a:lnTo>
                    <a:lnTo>
                      <a:pt x="105" y="137"/>
                    </a:lnTo>
                    <a:lnTo>
                      <a:pt x="107" y="126"/>
                    </a:lnTo>
                    <a:lnTo>
                      <a:pt x="109" y="113"/>
                    </a:lnTo>
                    <a:lnTo>
                      <a:pt x="106" y="93"/>
                    </a:lnTo>
                    <a:lnTo>
                      <a:pt x="105" y="87"/>
                    </a:lnTo>
                    <a:lnTo>
                      <a:pt x="99" y="69"/>
                    </a:lnTo>
                    <a:lnTo>
                      <a:pt x="92" y="51"/>
                    </a:lnTo>
                    <a:lnTo>
                      <a:pt x="89" y="48"/>
                    </a:lnTo>
                    <a:lnTo>
                      <a:pt x="77" y="33"/>
                    </a:lnTo>
                    <a:lnTo>
                      <a:pt x="63" y="20"/>
                    </a:lnTo>
                    <a:lnTo>
                      <a:pt x="59" y="18"/>
                    </a:lnTo>
                    <a:lnTo>
                      <a:pt x="43" y="9"/>
                    </a:lnTo>
                    <a:lnTo>
                      <a:pt x="25" y="3"/>
                    </a:lnTo>
                    <a:lnTo>
                      <a:pt x="19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5203" name="Rectangle 1140">
              <a:extLst>
                <a:ext uri="{FF2B5EF4-FFF2-40B4-BE49-F238E27FC236}">
                  <a16:creationId xmlns:a16="http://schemas.microsoft.com/office/drawing/2014/main" id="{C0D69BEB-567E-42C0-9619-5E14B3BB0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" y="1277"/>
              <a:ext cx="68" cy="103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204" name="Group 1141">
              <a:extLst>
                <a:ext uri="{FF2B5EF4-FFF2-40B4-BE49-F238E27FC236}">
                  <a16:creationId xmlns:a16="http://schemas.microsoft.com/office/drawing/2014/main" id="{94C1B430-EAC7-4F19-BF98-2237173589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0" y="1283"/>
              <a:ext cx="45" cy="44"/>
              <a:chOff x="2922" y="1181"/>
              <a:chExt cx="45" cy="44"/>
            </a:xfrm>
          </p:grpSpPr>
          <p:sp>
            <p:nvSpPr>
              <p:cNvPr id="5350" name="Freeform 1142">
                <a:extLst>
                  <a:ext uri="{FF2B5EF4-FFF2-40B4-BE49-F238E27FC236}">
                    <a16:creationId xmlns:a16="http://schemas.microsoft.com/office/drawing/2014/main" id="{09F86325-ED77-4732-9B15-9C88FC1B0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1181"/>
                <a:ext cx="44" cy="44"/>
              </a:xfrm>
              <a:custGeom>
                <a:avLst/>
                <a:gdLst>
                  <a:gd name="T0" fmla="*/ 0 w 90"/>
                  <a:gd name="T1" fmla="*/ 22 h 89"/>
                  <a:gd name="T2" fmla="*/ 0 w 90"/>
                  <a:gd name="T3" fmla="*/ 17 h 89"/>
                  <a:gd name="T4" fmla="*/ 1 w 90"/>
                  <a:gd name="T5" fmla="*/ 13 h 89"/>
                  <a:gd name="T6" fmla="*/ 2 w 90"/>
                  <a:gd name="T7" fmla="*/ 9 h 89"/>
                  <a:gd name="T8" fmla="*/ 4 w 90"/>
                  <a:gd name="T9" fmla="*/ 6 h 89"/>
                  <a:gd name="T10" fmla="*/ 6 w 90"/>
                  <a:gd name="T11" fmla="*/ 3 h 89"/>
                  <a:gd name="T12" fmla="*/ 9 w 90"/>
                  <a:gd name="T13" fmla="*/ 1 h 89"/>
                  <a:gd name="T14" fmla="*/ 11 w 90"/>
                  <a:gd name="T15" fmla="*/ 0 h 89"/>
                  <a:gd name="T16" fmla="*/ 14 w 90"/>
                  <a:gd name="T17" fmla="*/ 0 h 89"/>
                  <a:gd name="T18" fmla="*/ 16 w 90"/>
                  <a:gd name="T19" fmla="*/ 0 h 89"/>
                  <a:gd name="T20" fmla="*/ 18 w 90"/>
                  <a:gd name="T21" fmla="*/ 0 h 89"/>
                  <a:gd name="T22" fmla="*/ 20 w 90"/>
                  <a:gd name="T23" fmla="*/ 1 h 89"/>
                  <a:gd name="T24" fmla="*/ 22 w 90"/>
                  <a:gd name="T25" fmla="*/ 2 h 89"/>
                  <a:gd name="T26" fmla="*/ 14 w 90"/>
                  <a:gd name="T27" fmla="*/ 22 h 89"/>
                  <a:gd name="T28" fmla="*/ 0 w 90"/>
                  <a:gd name="T29" fmla="*/ 22 h 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0" h="89">
                    <a:moveTo>
                      <a:pt x="0" y="89"/>
                    </a:moveTo>
                    <a:lnTo>
                      <a:pt x="1" y="71"/>
                    </a:lnTo>
                    <a:lnTo>
                      <a:pt x="5" y="55"/>
                    </a:lnTo>
                    <a:lnTo>
                      <a:pt x="10" y="39"/>
                    </a:lnTo>
                    <a:lnTo>
                      <a:pt x="18" y="26"/>
                    </a:lnTo>
                    <a:lnTo>
                      <a:pt x="27" y="15"/>
                    </a:lnTo>
                    <a:lnTo>
                      <a:pt x="38" y="7"/>
                    </a:lnTo>
                    <a:lnTo>
                      <a:pt x="48" y="3"/>
                    </a:lnTo>
                    <a:lnTo>
                      <a:pt x="60" y="0"/>
                    </a:lnTo>
                    <a:lnTo>
                      <a:pt x="68" y="2"/>
                    </a:lnTo>
                    <a:lnTo>
                      <a:pt x="75" y="3"/>
                    </a:lnTo>
                    <a:lnTo>
                      <a:pt x="83" y="6"/>
                    </a:lnTo>
                    <a:lnTo>
                      <a:pt x="90" y="11"/>
                    </a:lnTo>
                    <a:lnTo>
                      <a:pt x="60" y="88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51" name="Freeform 1143">
                <a:extLst>
                  <a:ext uri="{FF2B5EF4-FFF2-40B4-BE49-F238E27FC236}">
                    <a16:creationId xmlns:a16="http://schemas.microsoft.com/office/drawing/2014/main" id="{E3F00EE8-6FA1-44F9-AA1A-D01F17F34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1181"/>
                <a:ext cx="44" cy="44"/>
              </a:xfrm>
              <a:custGeom>
                <a:avLst/>
                <a:gdLst>
                  <a:gd name="T0" fmla="*/ 0 w 90"/>
                  <a:gd name="T1" fmla="*/ 22 h 89"/>
                  <a:gd name="T2" fmla="*/ 0 w 90"/>
                  <a:gd name="T3" fmla="*/ 17 h 89"/>
                  <a:gd name="T4" fmla="*/ 1 w 90"/>
                  <a:gd name="T5" fmla="*/ 13 h 89"/>
                  <a:gd name="T6" fmla="*/ 2 w 90"/>
                  <a:gd name="T7" fmla="*/ 9 h 89"/>
                  <a:gd name="T8" fmla="*/ 4 w 90"/>
                  <a:gd name="T9" fmla="*/ 6 h 89"/>
                  <a:gd name="T10" fmla="*/ 6 w 90"/>
                  <a:gd name="T11" fmla="*/ 3 h 89"/>
                  <a:gd name="T12" fmla="*/ 9 w 90"/>
                  <a:gd name="T13" fmla="*/ 1 h 89"/>
                  <a:gd name="T14" fmla="*/ 11 w 90"/>
                  <a:gd name="T15" fmla="*/ 0 h 89"/>
                  <a:gd name="T16" fmla="*/ 14 w 90"/>
                  <a:gd name="T17" fmla="*/ 0 h 89"/>
                  <a:gd name="T18" fmla="*/ 16 w 90"/>
                  <a:gd name="T19" fmla="*/ 0 h 89"/>
                  <a:gd name="T20" fmla="*/ 18 w 90"/>
                  <a:gd name="T21" fmla="*/ 0 h 89"/>
                  <a:gd name="T22" fmla="*/ 20 w 90"/>
                  <a:gd name="T23" fmla="*/ 1 h 89"/>
                  <a:gd name="T24" fmla="*/ 22 w 90"/>
                  <a:gd name="T25" fmla="*/ 2 h 8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9">
                    <a:moveTo>
                      <a:pt x="0" y="89"/>
                    </a:moveTo>
                    <a:lnTo>
                      <a:pt x="1" y="71"/>
                    </a:lnTo>
                    <a:lnTo>
                      <a:pt x="5" y="55"/>
                    </a:lnTo>
                    <a:lnTo>
                      <a:pt x="10" y="39"/>
                    </a:lnTo>
                    <a:lnTo>
                      <a:pt x="18" y="26"/>
                    </a:lnTo>
                    <a:lnTo>
                      <a:pt x="27" y="15"/>
                    </a:lnTo>
                    <a:lnTo>
                      <a:pt x="38" y="7"/>
                    </a:lnTo>
                    <a:lnTo>
                      <a:pt x="48" y="3"/>
                    </a:lnTo>
                    <a:lnTo>
                      <a:pt x="60" y="0"/>
                    </a:lnTo>
                    <a:lnTo>
                      <a:pt x="68" y="2"/>
                    </a:lnTo>
                    <a:lnTo>
                      <a:pt x="75" y="3"/>
                    </a:lnTo>
                    <a:lnTo>
                      <a:pt x="83" y="6"/>
                    </a:lnTo>
                    <a:lnTo>
                      <a:pt x="90" y="1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52" name="Freeform 1144">
                <a:extLst>
                  <a:ext uri="{FF2B5EF4-FFF2-40B4-BE49-F238E27FC236}">
                    <a16:creationId xmlns:a16="http://schemas.microsoft.com/office/drawing/2014/main" id="{0996A58B-D27C-46C1-92CD-E381B7F32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6" y="1185"/>
                <a:ext cx="41" cy="40"/>
              </a:xfrm>
              <a:custGeom>
                <a:avLst/>
                <a:gdLst>
                  <a:gd name="T0" fmla="*/ 0 w 84"/>
                  <a:gd name="T1" fmla="*/ 20 h 81"/>
                  <a:gd name="T2" fmla="*/ 6 w 84"/>
                  <a:gd name="T3" fmla="*/ 20 h 81"/>
                  <a:gd name="T4" fmla="*/ 6 w 84"/>
                  <a:gd name="T5" fmla="*/ 20 h 81"/>
                  <a:gd name="T6" fmla="*/ 6 w 84"/>
                  <a:gd name="T7" fmla="*/ 20 h 81"/>
                  <a:gd name="T8" fmla="*/ 6 w 84"/>
                  <a:gd name="T9" fmla="*/ 16 h 81"/>
                  <a:gd name="T10" fmla="*/ 7 w 84"/>
                  <a:gd name="T11" fmla="*/ 13 h 81"/>
                  <a:gd name="T12" fmla="*/ 4 w 84"/>
                  <a:gd name="T13" fmla="*/ 13 h 81"/>
                  <a:gd name="T14" fmla="*/ 6 w 84"/>
                  <a:gd name="T15" fmla="*/ 14 h 81"/>
                  <a:gd name="T16" fmla="*/ 7 w 84"/>
                  <a:gd name="T17" fmla="*/ 12 h 81"/>
                  <a:gd name="T18" fmla="*/ 8 w 84"/>
                  <a:gd name="T19" fmla="*/ 9 h 81"/>
                  <a:gd name="T20" fmla="*/ 6 w 84"/>
                  <a:gd name="T21" fmla="*/ 8 h 81"/>
                  <a:gd name="T22" fmla="*/ 8 w 84"/>
                  <a:gd name="T23" fmla="*/ 10 h 81"/>
                  <a:gd name="T24" fmla="*/ 10 w 84"/>
                  <a:gd name="T25" fmla="*/ 8 h 81"/>
                  <a:gd name="T26" fmla="*/ 11 w 84"/>
                  <a:gd name="T27" fmla="*/ 7 h 81"/>
                  <a:gd name="T28" fmla="*/ 9 w 84"/>
                  <a:gd name="T29" fmla="*/ 4 h 81"/>
                  <a:gd name="T30" fmla="*/ 10 w 84"/>
                  <a:gd name="T31" fmla="*/ 7 h 81"/>
                  <a:gd name="T32" fmla="*/ 12 w 84"/>
                  <a:gd name="T33" fmla="*/ 6 h 81"/>
                  <a:gd name="T34" fmla="*/ 10 w 84"/>
                  <a:gd name="T35" fmla="*/ 3 h 81"/>
                  <a:gd name="T36" fmla="*/ 10 w 84"/>
                  <a:gd name="T37" fmla="*/ 6 h 81"/>
                  <a:gd name="T38" fmla="*/ 12 w 84"/>
                  <a:gd name="T39" fmla="*/ 6 h 81"/>
                  <a:gd name="T40" fmla="*/ 14 w 84"/>
                  <a:gd name="T41" fmla="*/ 6 h 81"/>
                  <a:gd name="T42" fmla="*/ 14 w 84"/>
                  <a:gd name="T43" fmla="*/ 3 h 81"/>
                  <a:gd name="T44" fmla="*/ 13 w 84"/>
                  <a:gd name="T45" fmla="*/ 6 h 81"/>
                  <a:gd name="T46" fmla="*/ 14 w 84"/>
                  <a:gd name="T47" fmla="*/ 6 h 81"/>
                  <a:gd name="T48" fmla="*/ 15 w 84"/>
                  <a:gd name="T49" fmla="*/ 7 h 81"/>
                  <a:gd name="T50" fmla="*/ 17 w 84"/>
                  <a:gd name="T51" fmla="*/ 4 h 81"/>
                  <a:gd name="T52" fmla="*/ 14 w 84"/>
                  <a:gd name="T53" fmla="*/ 7 h 81"/>
                  <a:gd name="T54" fmla="*/ 16 w 84"/>
                  <a:gd name="T55" fmla="*/ 7 h 81"/>
                  <a:gd name="T56" fmla="*/ 20 w 84"/>
                  <a:gd name="T57" fmla="*/ 3 h 81"/>
                  <a:gd name="T58" fmla="*/ 19 w 84"/>
                  <a:gd name="T59" fmla="*/ 2 h 81"/>
                  <a:gd name="T60" fmla="*/ 18 w 84"/>
                  <a:gd name="T61" fmla="*/ 1 h 81"/>
                  <a:gd name="T62" fmla="*/ 17 w 84"/>
                  <a:gd name="T63" fmla="*/ 1 h 81"/>
                  <a:gd name="T64" fmla="*/ 15 w 84"/>
                  <a:gd name="T65" fmla="*/ 0 h 81"/>
                  <a:gd name="T66" fmla="*/ 14 w 84"/>
                  <a:gd name="T67" fmla="*/ 0 h 81"/>
                  <a:gd name="T68" fmla="*/ 12 w 84"/>
                  <a:gd name="T69" fmla="*/ 0 h 81"/>
                  <a:gd name="T70" fmla="*/ 10 w 84"/>
                  <a:gd name="T71" fmla="*/ 0 h 81"/>
                  <a:gd name="T72" fmla="*/ 10 w 84"/>
                  <a:gd name="T73" fmla="*/ 0 h 81"/>
                  <a:gd name="T74" fmla="*/ 8 w 84"/>
                  <a:gd name="T75" fmla="*/ 1 h 81"/>
                  <a:gd name="T76" fmla="*/ 7 w 84"/>
                  <a:gd name="T77" fmla="*/ 2 h 81"/>
                  <a:gd name="T78" fmla="*/ 5 w 84"/>
                  <a:gd name="T79" fmla="*/ 3 h 81"/>
                  <a:gd name="T80" fmla="*/ 3 w 84"/>
                  <a:gd name="T81" fmla="*/ 6 h 81"/>
                  <a:gd name="T82" fmla="*/ 3 w 84"/>
                  <a:gd name="T83" fmla="*/ 7 h 81"/>
                  <a:gd name="T84" fmla="*/ 2 w 84"/>
                  <a:gd name="T85" fmla="*/ 9 h 81"/>
                  <a:gd name="T86" fmla="*/ 1 w 84"/>
                  <a:gd name="T87" fmla="*/ 12 h 81"/>
                  <a:gd name="T88" fmla="*/ 0 w 84"/>
                  <a:gd name="T89" fmla="*/ 13 h 81"/>
                  <a:gd name="T90" fmla="*/ 0 w 84"/>
                  <a:gd name="T91" fmla="*/ 13 h 81"/>
                  <a:gd name="T92" fmla="*/ 0 w 84"/>
                  <a:gd name="T93" fmla="*/ 16 h 81"/>
                  <a:gd name="T94" fmla="*/ 0 w 84"/>
                  <a:gd name="T95" fmla="*/ 20 h 81"/>
                  <a:gd name="T96" fmla="*/ 0 w 84"/>
                  <a:gd name="T97" fmla="*/ 20 h 8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84" h="81">
                    <a:moveTo>
                      <a:pt x="0" y="81"/>
                    </a:moveTo>
                    <a:lnTo>
                      <a:pt x="25" y="81"/>
                    </a:lnTo>
                    <a:lnTo>
                      <a:pt x="25" y="80"/>
                    </a:lnTo>
                    <a:lnTo>
                      <a:pt x="26" y="66"/>
                    </a:lnTo>
                    <a:lnTo>
                      <a:pt x="28" y="54"/>
                    </a:lnTo>
                    <a:lnTo>
                      <a:pt x="16" y="54"/>
                    </a:lnTo>
                    <a:lnTo>
                      <a:pt x="27" y="59"/>
                    </a:lnTo>
                    <a:lnTo>
                      <a:pt x="31" y="48"/>
                    </a:lnTo>
                    <a:lnTo>
                      <a:pt x="35" y="38"/>
                    </a:lnTo>
                    <a:lnTo>
                      <a:pt x="24" y="33"/>
                    </a:lnTo>
                    <a:lnTo>
                      <a:pt x="33" y="42"/>
                    </a:lnTo>
                    <a:lnTo>
                      <a:pt x="40" y="33"/>
                    </a:lnTo>
                    <a:lnTo>
                      <a:pt x="47" y="28"/>
                    </a:lnTo>
                    <a:lnTo>
                      <a:pt x="37" y="18"/>
                    </a:lnTo>
                    <a:lnTo>
                      <a:pt x="42" y="30"/>
                    </a:lnTo>
                    <a:lnTo>
                      <a:pt x="50" y="25"/>
                    </a:lnTo>
                    <a:lnTo>
                      <a:pt x="44" y="14"/>
                    </a:lnTo>
                    <a:lnTo>
                      <a:pt x="44" y="26"/>
                    </a:lnTo>
                    <a:lnTo>
                      <a:pt x="52" y="25"/>
                    </a:lnTo>
                    <a:lnTo>
                      <a:pt x="58" y="26"/>
                    </a:lnTo>
                    <a:lnTo>
                      <a:pt x="58" y="14"/>
                    </a:lnTo>
                    <a:lnTo>
                      <a:pt x="53" y="25"/>
                    </a:lnTo>
                    <a:lnTo>
                      <a:pt x="59" y="26"/>
                    </a:lnTo>
                    <a:lnTo>
                      <a:pt x="64" y="30"/>
                    </a:lnTo>
                    <a:lnTo>
                      <a:pt x="69" y="18"/>
                    </a:lnTo>
                    <a:lnTo>
                      <a:pt x="60" y="28"/>
                    </a:lnTo>
                    <a:lnTo>
                      <a:pt x="65" y="31"/>
                    </a:lnTo>
                    <a:lnTo>
                      <a:pt x="84" y="15"/>
                    </a:lnTo>
                    <a:lnTo>
                      <a:pt x="78" y="9"/>
                    </a:lnTo>
                    <a:lnTo>
                      <a:pt x="74" y="7"/>
                    </a:lnTo>
                    <a:lnTo>
                      <a:pt x="69" y="4"/>
                    </a:lnTo>
                    <a:lnTo>
                      <a:pt x="64" y="3"/>
                    </a:lnTo>
                    <a:lnTo>
                      <a:pt x="58" y="1"/>
                    </a:lnTo>
                    <a:lnTo>
                      <a:pt x="52" y="0"/>
                    </a:lnTo>
                    <a:lnTo>
                      <a:pt x="44" y="1"/>
                    </a:lnTo>
                    <a:lnTo>
                      <a:pt x="40" y="3"/>
                    </a:lnTo>
                    <a:lnTo>
                      <a:pt x="32" y="7"/>
                    </a:lnTo>
                    <a:lnTo>
                      <a:pt x="28" y="9"/>
                    </a:lnTo>
                    <a:lnTo>
                      <a:pt x="22" y="15"/>
                    </a:lnTo>
                    <a:lnTo>
                      <a:pt x="15" y="24"/>
                    </a:lnTo>
                    <a:lnTo>
                      <a:pt x="13" y="28"/>
                    </a:lnTo>
                    <a:lnTo>
                      <a:pt x="8" y="38"/>
                    </a:lnTo>
                    <a:lnTo>
                      <a:pt x="5" y="49"/>
                    </a:lnTo>
                    <a:lnTo>
                      <a:pt x="3" y="54"/>
                    </a:lnTo>
                    <a:lnTo>
                      <a:pt x="1" y="66"/>
                    </a:lnTo>
                    <a:lnTo>
                      <a:pt x="0" y="8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5205" name="Rectangle 1145">
              <a:extLst>
                <a:ext uri="{FF2B5EF4-FFF2-40B4-BE49-F238E27FC236}">
                  <a16:creationId xmlns:a16="http://schemas.microsoft.com/office/drawing/2014/main" id="{0FDAB386-E35F-4D03-873D-3AF5EECF4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" y="1280"/>
              <a:ext cx="51" cy="51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06" name="Rectangle 1146">
              <a:extLst>
                <a:ext uri="{FF2B5EF4-FFF2-40B4-BE49-F238E27FC236}">
                  <a16:creationId xmlns:a16="http://schemas.microsoft.com/office/drawing/2014/main" id="{E9BA317D-2182-4E37-94CB-009E04A06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07" name="Rectangle 1147">
              <a:extLst>
                <a:ext uri="{FF2B5EF4-FFF2-40B4-BE49-F238E27FC236}">
                  <a16:creationId xmlns:a16="http://schemas.microsoft.com/office/drawing/2014/main" id="{EF4737F3-E6C2-44C5-B81D-3659D534C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08" name="Rectangle 1148">
              <a:extLst>
                <a:ext uri="{FF2B5EF4-FFF2-40B4-BE49-F238E27FC236}">
                  <a16:creationId xmlns:a16="http://schemas.microsoft.com/office/drawing/2014/main" id="{3D425B7D-3691-41EB-903A-93F441BA9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altLang="en-US" sz="2200" b="1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5209" name="Rectangle 1149">
              <a:extLst>
                <a:ext uri="{FF2B5EF4-FFF2-40B4-BE49-F238E27FC236}">
                  <a16:creationId xmlns:a16="http://schemas.microsoft.com/office/drawing/2014/main" id="{BAC96BBD-2B2C-4EBC-9626-20E25AAA4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10" name="Rectangle 1150">
              <a:extLst>
                <a:ext uri="{FF2B5EF4-FFF2-40B4-BE49-F238E27FC236}">
                  <a16:creationId xmlns:a16="http://schemas.microsoft.com/office/drawing/2014/main" id="{E8467DB8-9241-41E6-AB79-292D05DB7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11" name="Rectangle 1151">
              <a:extLst>
                <a:ext uri="{FF2B5EF4-FFF2-40B4-BE49-F238E27FC236}">
                  <a16:creationId xmlns:a16="http://schemas.microsoft.com/office/drawing/2014/main" id="{B75858A8-27ED-4D27-9690-01E0043C1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12" name="Rectangle 1152">
              <a:extLst>
                <a:ext uri="{FF2B5EF4-FFF2-40B4-BE49-F238E27FC236}">
                  <a16:creationId xmlns:a16="http://schemas.microsoft.com/office/drawing/2014/main" id="{02976AE4-D8A3-47FD-AAA2-4F1AA43D3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13" name="Rectangle 1153">
              <a:extLst>
                <a:ext uri="{FF2B5EF4-FFF2-40B4-BE49-F238E27FC236}">
                  <a16:creationId xmlns:a16="http://schemas.microsoft.com/office/drawing/2014/main" id="{9DF46ECE-090D-4ED8-8887-20580DBBF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14" name="Rectangle 1154">
              <a:extLst>
                <a:ext uri="{FF2B5EF4-FFF2-40B4-BE49-F238E27FC236}">
                  <a16:creationId xmlns:a16="http://schemas.microsoft.com/office/drawing/2014/main" id="{4EFC05C5-B5E1-45FF-AB47-65156C7F3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15" name="Rectangle 1155">
              <a:extLst>
                <a:ext uri="{FF2B5EF4-FFF2-40B4-BE49-F238E27FC236}">
                  <a16:creationId xmlns:a16="http://schemas.microsoft.com/office/drawing/2014/main" id="{88F9B276-EEFA-491C-84F9-BAB671DD7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" y="1616"/>
              <a:ext cx="37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16" name="Rectangle 1156">
              <a:extLst>
                <a:ext uri="{FF2B5EF4-FFF2-40B4-BE49-F238E27FC236}">
                  <a16:creationId xmlns:a16="http://schemas.microsoft.com/office/drawing/2014/main" id="{3937A417-D42F-4787-8C7C-D15D0C029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1616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17" name="Rectangle 1157">
              <a:extLst>
                <a:ext uri="{FF2B5EF4-FFF2-40B4-BE49-F238E27FC236}">
                  <a16:creationId xmlns:a16="http://schemas.microsoft.com/office/drawing/2014/main" id="{5661D4F9-4598-473C-8995-1A98AA2C2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968"/>
              <a:ext cx="601" cy="832"/>
            </a:xfrm>
            <a:prstGeom prst="rect">
              <a:avLst/>
            </a:prstGeom>
            <a:noFill/>
            <a:ln w="174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218" name="Group 1158">
              <a:extLst>
                <a:ext uri="{FF2B5EF4-FFF2-40B4-BE49-F238E27FC236}">
                  <a16:creationId xmlns:a16="http://schemas.microsoft.com/office/drawing/2014/main" id="{4ACB5747-CFDB-4269-96C7-2B18FFFB63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4" y="2633"/>
              <a:ext cx="318" cy="157"/>
              <a:chOff x="2466" y="2531"/>
              <a:chExt cx="318" cy="157"/>
            </a:xfrm>
          </p:grpSpPr>
          <p:sp>
            <p:nvSpPr>
              <p:cNvPr id="5341" name="Rectangle 1159">
                <a:extLst>
                  <a:ext uri="{FF2B5EF4-FFF2-40B4-BE49-F238E27FC236}">
                    <a16:creationId xmlns:a16="http://schemas.microsoft.com/office/drawing/2014/main" id="{74F09889-6B60-4550-A7FE-BA697337E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6" y="2531"/>
                <a:ext cx="38" cy="157"/>
              </a:xfrm>
              <a:prstGeom prst="rect">
                <a:avLst/>
              </a:prstGeom>
              <a:solidFill>
                <a:srgbClr val="00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42" name="Rectangle 1160">
                <a:extLst>
                  <a:ext uri="{FF2B5EF4-FFF2-40B4-BE49-F238E27FC236}">
                    <a16:creationId xmlns:a16="http://schemas.microsoft.com/office/drawing/2014/main" id="{03CE4180-30F6-41D3-B502-AFA7A28E8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1" y="2531"/>
                <a:ext cx="38" cy="157"/>
              </a:xfrm>
              <a:prstGeom prst="rect">
                <a:avLst/>
              </a:prstGeom>
              <a:solidFill>
                <a:srgbClr val="00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43" name="Rectangle 1161">
                <a:extLst>
                  <a:ext uri="{FF2B5EF4-FFF2-40B4-BE49-F238E27FC236}">
                    <a16:creationId xmlns:a16="http://schemas.microsoft.com/office/drawing/2014/main" id="{6C8DC8CF-5578-4C94-8F95-0EDAC5A68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7" y="2531"/>
                <a:ext cx="38" cy="157"/>
              </a:xfrm>
              <a:prstGeom prst="rect">
                <a:avLst/>
              </a:prstGeom>
              <a:solidFill>
                <a:srgbClr val="00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44" name="Rectangle 1162">
                <a:extLst>
                  <a:ext uri="{FF2B5EF4-FFF2-40B4-BE49-F238E27FC236}">
                    <a16:creationId xmlns:a16="http://schemas.microsoft.com/office/drawing/2014/main" id="{101C6F73-676F-41F3-B3B7-0D1DFABFA8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2" y="2531"/>
                <a:ext cx="38" cy="157"/>
              </a:xfrm>
              <a:prstGeom prst="rect">
                <a:avLst/>
              </a:prstGeom>
              <a:solidFill>
                <a:srgbClr val="00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45" name="Rectangle 1163">
                <a:extLst>
                  <a:ext uri="{FF2B5EF4-FFF2-40B4-BE49-F238E27FC236}">
                    <a16:creationId xmlns:a16="http://schemas.microsoft.com/office/drawing/2014/main" id="{CDBD0FDA-9B87-41B5-BD8B-1EFFD8813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2531"/>
                <a:ext cx="37" cy="157"/>
              </a:xfrm>
              <a:prstGeom prst="rect">
                <a:avLst/>
              </a:prstGeom>
              <a:solidFill>
                <a:srgbClr val="00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46" name="Rectangle 1164">
                <a:extLst>
                  <a:ext uri="{FF2B5EF4-FFF2-40B4-BE49-F238E27FC236}">
                    <a16:creationId xmlns:a16="http://schemas.microsoft.com/office/drawing/2014/main" id="{04154F6E-8FCC-49F2-A6BF-15236399E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3" y="2531"/>
                <a:ext cx="38" cy="157"/>
              </a:xfrm>
              <a:prstGeom prst="rect">
                <a:avLst/>
              </a:prstGeom>
              <a:solidFill>
                <a:srgbClr val="00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47" name="Rectangle 1165">
                <a:extLst>
                  <a:ext uri="{FF2B5EF4-FFF2-40B4-BE49-F238E27FC236}">
                    <a16:creationId xmlns:a16="http://schemas.microsoft.com/office/drawing/2014/main" id="{2198AD12-C95B-44BD-950F-E5DF438B5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5" y="2531"/>
                <a:ext cx="38" cy="157"/>
              </a:xfrm>
              <a:prstGeom prst="rect">
                <a:avLst/>
              </a:prstGeom>
              <a:solidFill>
                <a:srgbClr val="00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48" name="Rectangle 1166">
                <a:extLst>
                  <a:ext uri="{FF2B5EF4-FFF2-40B4-BE49-F238E27FC236}">
                    <a16:creationId xmlns:a16="http://schemas.microsoft.com/office/drawing/2014/main" id="{672F08A1-8EA5-427F-B9E5-82EEAE3CC9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" y="2531"/>
                <a:ext cx="38" cy="157"/>
              </a:xfrm>
              <a:prstGeom prst="rect">
                <a:avLst/>
              </a:prstGeom>
              <a:solidFill>
                <a:srgbClr val="00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49" name="Rectangle 1167">
                <a:extLst>
                  <a:ext uri="{FF2B5EF4-FFF2-40B4-BE49-F238E27FC236}">
                    <a16:creationId xmlns:a16="http://schemas.microsoft.com/office/drawing/2014/main" id="{F8496058-CECE-4CFE-A7A4-E06601F11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" y="2531"/>
                <a:ext cx="38" cy="157"/>
              </a:xfrm>
              <a:prstGeom prst="rect">
                <a:avLst/>
              </a:prstGeom>
              <a:solidFill>
                <a:srgbClr val="00FF00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</p:grpSp>
        <p:sp>
          <p:nvSpPr>
            <p:cNvPr id="5219" name="Rectangle 1168">
              <a:extLst>
                <a:ext uri="{FF2B5EF4-FFF2-40B4-BE49-F238E27FC236}">
                  <a16:creationId xmlns:a16="http://schemas.microsoft.com/office/drawing/2014/main" id="{764F6283-D44F-4C3E-90D4-9219EE077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" y="2590"/>
              <a:ext cx="48" cy="32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220" name="Group 1169">
              <a:extLst>
                <a:ext uri="{FF2B5EF4-FFF2-40B4-BE49-F238E27FC236}">
                  <a16:creationId xmlns:a16="http://schemas.microsoft.com/office/drawing/2014/main" id="{513E55DE-BDE6-4529-B1FE-79A1CB83C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0" y="2437"/>
              <a:ext cx="171" cy="125"/>
              <a:chOff x="2852" y="2335"/>
              <a:chExt cx="171" cy="125"/>
            </a:xfrm>
          </p:grpSpPr>
          <p:grpSp>
            <p:nvGrpSpPr>
              <p:cNvPr id="5336" name="Group 1170">
                <a:extLst>
                  <a:ext uri="{FF2B5EF4-FFF2-40B4-BE49-F238E27FC236}">
                    <a16:creationId xmlns:a16="http://schemas.microsoft.com/office/drawing/2014/main" id="{8815C0B0-A220-4E43-BA00-08EB655E78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67" y="2342"/>
                <a:ext cx="149" cy="107"/>
                <a:chOff x="2867" y="2342"/>
                <a:chExt cx="149" cy="107"/>
              </a:xfrm>
            </p:grpSpPr>
            <p:sp>
              <p:nvSpPr>
                <p:cNvPr id="5338" name="Freeform 1171">
                  <a:extLst>
                    <a:ext uri="{FF2B5EF4-FFF2-40B4-BE49-F238E27FC236}">
                      <a16:creationId xmlns:a16="http://schemas.microsoft.com/office/drawing/2014/main" id="{5B147AED-1F90-4B9E-9ABF-E661DA366D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7" y="2342"/>
                  <a:ext cx="149" cy="107"/>
                </a:xfrm>
                <a:custGeom>
                  <a:avLst/>
                  <a:gdLst>
                    <a:gd name="T0" fmla="*/ 75 w 298"/>
                    <a:gd name="T1" fmla="*/ 54 h 214"/>
                    <a:gd name="T2" fmla="*/ 75 w 298"/>
                    <a:gd name="T3" fmla="*/ 48 h 214"/>
                    <a:gd name="T4" fmla="*/ 74 w 298"/>
                    <a:gd name="T5" fmla="*/ 43 h 214"/>
                    <a:gd name="T6" fmla="*/ 73 w 298"/>
                    <a:gd name="T7" fmla="*/ 38 h 214"/>
                    <a:gd name="T8" fmla="*/ 71 w 298"/>
                    <a:gd name="T9" fmla="*/ 33 h 214"/>
                    <a:gd name="T10" fmla="*/ 69 w 298"/>
                    <a:gd name="T11" fmla="*/ 28 h 214"/>
                    <a:gd name="T12" fmla="*/ 66 w 298"/>
                    <a:gd name="T13" fmla="*/ 24 h 214"/>
                    <a:gd name="T14" fmla="*/ 63 w 298"/>
                    <a:gd name="T15" fmla="*/ 20 h 214"/>
                    <a:gd name="T16" fmla="*/ 60 w 298"/>
                    <a:gd name="T17" fmla="*/ 16 h 214"/>
                    <a:gd name="T18" fmla="*/ 57 w 298"/>
                    <a:gd name="T19" fmla="*/ 12 h 214"/>
                    <a:gd name="T20" fmla="*/ 53 w 298"/>
                    <a:gd name="T21" fmla="*/ 9 h 214"/>
                    <a:gd name="T22" fmla="*/ 49 w 298"/>
                    <a:gd name="T23" fmla="*/ 7 h 214"/>
                    <a:gd name="T24" fmla="*/ 44 w 298"/>
                    <a:gd name="T25" fmla="*/ 5 h 214"/>
                    <a:gd name="T26" fmla="*/ 40 w 298"/>
                    <a:gd name="T27" fmla="*/ 3 h 214"/>
                    <a:gd name="T28" fmla="*/ 35 w 298"/>
                    <a:gd name="T29" fmla="*/ 1 h 214"/>
                    <a:gd name="T30" fmla="*/ 30 w 298"/>
                    <a:gd name="T31" fmla="*/ 1 h 214"/>
                    <a:gd name="T32" fmla="*/ 25 w 298"/>
                    <a:gd name="T33" fmla="*/ 0 h 214"/>
                    <a:gd name="T34" fmla="*/ 18 w 298"/>
                    <a:gd name="T35" fmla="*/ 1 h 214"/>
                    <a:gd name="T36" fmla="*/ 12 w 298"/>
                    <a:gd name="T37" fmla="*/ 2 h 214"/>
                    <a:gd name="T38" fmla="*/ 6 w 298"/>
                    <a:gd name="T39" fmla="*/ 4 h 214"/>
                    <a:gd name="T40" fmla="*/ 0 w 298"/>
                    <a:gd name="T41" fmla="*/ 7 h 214"/>
                    <a:gd name="T42" fmla="*/ 25 w 298"/>
                    <a:gd name="T43" fmla="*/ 54 h 214"/>
                    <a:gd name="T44" fmla="*/ 75 w 298"/>
                    <a:gd name="T45" fmla="*/ 54 h 21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98" h="214">
                      <a:moveTo>
                        <a:pt x="298" y="214"/>
                      </a:moveTo>
                      <a:lnTo>
                        <a:pt x="297" y="192"/>
                      </a:lnTo>
                      <a:lnTo>
                        <a:pt x="294" y="171"/>
                      </a:lnTo>
                      <a:lnTo>
                        <a:pt x="289" y="150"/>
                      </a:lnTo>
                      <a:lnTo>
                        <a:pt x="282" y="131"/>
                      </a:lnTo>
                      <a:lnTo>
                        <a:pt x="273" y="112"/>
                      </a:lnTo>
                      <a:lnTo>
                        <a:pt x="264" y="95"/>
                      </a:lnTo>
                      <a:lnTo>
                        <a:pt x="252" y="78"/>
                      </a:lnTo>
                      <a:lnTo>
                        <a:pt x="239" y="63"/>
                      </a:lnTo>
                      <a:lnTo>
                        <a:pt x="225" y="48"/>
                      </a:lnTo>
                      <a:lnTo>
                        <a:pt x="209" y="36"/>
                      </a:lnTo>
                      <a:lnTo>
                        <a:pt x="193" y="26"/>
                      </a:lnTo>
                      <a:lnTo>
                        <a:pt x="175" y="17"/>
                      </a:lnTo>
                      <a:lnTo>
                        <a:pt x="157" y="10"/>
                      </a:lnTo>
                      <a:lnTo>
                        <a:pt x="137" y="4"/>
                      </a:lnTo>
                      <a:lnTo>
                        <a:pt x="117" y="1"/>
                      </a:lnTo>
                      <a:lnTo>
                        <a:pt x="97" y="0"/>
                      </a:lnTo>
                      <a:lnTo>
                        <a:pt x="72" y="2"/>
                      </a:lnTo>
                      <a:lnTo>
                        <a:pt x="47" y="6"/>
                      </a:lnTo>
                      <a:lnTo>
                        <a:pt x="23" y="14"/>
                      </a:lnTo>
                      <a:lnTo>
                        <a:pt x="0" y="26"/>
                      </a:lnTo>
                      <a:lnTo>
                        <a:pt x="97" y="214"/>
                      </a:lnTo>
                      <a:lnTo>
                        <a:pt x="298" y="214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5339" name="Freeform 1172">
                  <a:extLst>
                    <a:ext uri="{FF2B5EF4-FFF2-40B4-BE49-F238E27FC236}">
                      <a16:creationId xmlns:a16="http://schemas.microsoft.com/office/drawing/2014/main" id="{E957D33F-A85C-48D8-9705-CF4BF3E97A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7" y="2342"/>
                  <a:ext cx="149" cy="107"/>
                </a:xfrm>
                <a:custGeom>
                  <a:avLst/>
                  <a:gdLst>
                    <a:gd name="T0" fmla="*/ 75 w 298"/>
                    <a:gd name="T1" fmla="*/ 54 h 214"/>
                    <a:gd name="T2" fmla="*/ 75 w 298"/>
                    <a:gd name="T3" fmla="*/ 48 h 214"/>
                    <a:gd name="T4" fmla="*/ 74 w 298"/>
                    <a:gd name="T5" fmla="*/ 43 h 214"/>
                    <a:gd name="T6" fmla="*/ 73 w 298"/>
                    <a:gd name="T7" fmla="*/ 38 h 214"/>
                    <a:gd name="T8" fmla="*/ 71 w 298"/>
                    <a:gd name="T9" fmla="*/ 33 h 214"/>
                    <a:gd name="T10" fmla="*/ 69 w 298"/>
                    <a:gd name="T11" fmla="*/ 28 h 214"/>
                    <a:gd name="T12" fmla="*/ 66 w 298"/>
                    <a:gd name="T13" fmla="*/ 24 h 214"/>
                    <a:gd name="T14" fmla="*/ 63 w 298"/>
                    <a:gd name="T15" fmla="*/ 20 h 214"/>
                    <a:gd name="T16" fmla="*/ 60 w 298"/>
                    <a:gd name="T17" fmla="*/ 16 h 214"/>
                    <a:gd name="T18" fmla="*/ 57 w 298"/>
                    <a:gd name="T19" fmla="*/ 12 h 214"/>
                    <a:gd name="T20" fmla="*/ 53 w 298"/>
                    <a:gd name="T21" fmla="*/ 9 h 214"/>
                    <a:gd name="T22" fmla="*/ 49 w 298"/>
                    <a:gd name="T23" fmla="*/ 7 h 214"/>
                    <a:gd name="T24" fmla="*/ 44 w 298"/>
                    <a:gd name="T25" fmla="*/ 5 h 214"/>
                    <a:gd name="T26" fmla="*/ 40 w 298"/>
                    <a:gd name="T27" fmla="*/ 3 h 214"/>
                    <a:gd name="T28" fmla="*/ 35 w 298"/>
                    <a:gd name="T29" fmla="*/ 1 h 214"/>
                    <a:gd name="T30" fmla="*/ 30 w 298"/>
                    <a:gd name="T31" fmla="*/ 1 h 214"/>
                    <a:gd name="T32" fmla="*/ 25 w 298"/>
                    <a:gd name="T33" fmla="*/ 0 h 214"/>
                    <a:gd name="T34" fmla="*/ 18 w 298"/>
                    <a:gd name="T35" fmla="*/ 1 h 214"/>
                    <a:gd name="T36" fmla="*/ 12 w 298"/>
                    <a:gd name="T37" fmla="*/ 2 h 214"/>
                    <a:gd name="T38" fmla="*/ 6 w 298"/>
                    <a:gd name="T39" fmla="*/ 4 h 214"/>
                    <a:gd name="T40" fmla="*/ 0 w 298"/>
                    <a:gd name="T41" fmla="*/ 7 h 21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98" h="214">
                      <a:moveTo>
                        <a:pt x="298" y="214"/>
                      </a:moveTo>
                      <a:lnTo>
                        <a:pt x="297" y="192"/>
                      </a:lnTo>
                      <a:lnTo>
                        <a:pt x="294" y="171"/>
                      </a:lnTo>
                      <a:lnTo>
                        <a:pt x="289" y="150"/>
                      </a:lnTo>
                      <a:lnTo>
                        <a:pt x="282" y="131"/>
                      </a:lnTo>
                      <a:lnTo>
                        <a:pt x="273" y="112"/>
                      </a:lnTo>
                      <a:lnTo>
                        <a:pt x="264" y="95"/>
                      </a:lnTo>
                      <a:lnTo>
                        <a:pt x="252" y="78"/>
                      </a:lnTo>
                      <a:lnTo>
                        <a:pt x="239" y="63"/>
                      </a:lnTo>
                      <a:lnTo>
                        <a:pt x="225" y="48"/>
                      </a:lnTo>
                      <a:lnTo>
                        <a:pt x="209" y="36"/>
                      </a:lnTo>
                      <a:lnTo>
                        <a:pt x="193" y="26"/>
                      </a:lnTo>
                      <a:lnTo>
                        <a:pt x="175" y="17"/>
                      </a:lnTo>
                      <a:lnTo>
                        <a:pt x="157" y="10"/>
                      </a:lnTo>
                      <a:lnTo>
                        <a:pt x="137" y="4"/>
                      </a:lnTo>
                      <a:lnTo>
                        <a:pt x="117" y="1"/>
                      </a:lnTo>
                      <a:lnTo>
                        <a:pt x="97" y="0"/>
                      </a:lnTo>
                      <a:lnTo>
                        <a:pt x="72" y="2"/>
                      </a:lnTo>
                      <a:lnTo>
                        <a:pt x="47" y="6"/>
                      </a:lnTo>
                      <a:lnTo>
                        <a:pt x="23" y="14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5340" name="Freeform 1173">
                  <a:extLst>
                    <a:ext uri="{FF2B5EF4-FFF2-40B4-BE49-F238E27FC236}">
                      <a16:creationId xmlns:a16="http://schemas.microsoft.com/office/drawing/2014/main" id="{62405681-6241-4A11-BCEC-0581451215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9" y="2346"/>
                  <a:ext cx="143" cy="103"/>
                </a:xfrm>
                <a:custGeom>
                  <a:avLst/>
                  <a:gdLst>
                    <a:gd name="T0" fmla="*/ 65 w 285"/>
                    <a:gd name="T1" fmla="*/ 52 h 206"/>
                    <a:gd name="T2" fmla="*/ 72 w 285"/>
                    <a:gd name="T3" fmla="*/ 52 h 206"/>
                    <a:gd name="T4" fmla="*/ 71 w 285"/>
                    <a:gd name="T5" fmla="*/ 47 h 206"/>
                    <a:gd name="T6" fmla="*/ 71 w 285"/>
                    <a:gd name="T7" fmla="*/ 42 h 206"/>
                    <a:gd name="T8" fmla="*/ 71 w 285"/>
                    <a:gd name="T9" fmla="*/ 41 h 206"/>
                    <a:gd name="T10" fmla="*/ 69 w 285"/>
                    <a:gd name="T11" fmla="*/ 36 h 206"/>
                    <a:gd name="T12" fmla="*/ 68 w 285"/>
                    <a:gd name="T13" fmla="*/ 32 h 206"/>
                    <a:gd name="T14" fmla="*/ 66 w 285"/>
                    <a:gd name="T15" fmla="*/ 27 h 206"/>
                    <a:gd name="T16" fmla="*/ 64 w 285"/>
                    <a:gd name="T17" fmla="*/ 24 h 206"/>
                    <a:gd name="T18" fmla="*/ 63 w 285"/>
                    <a:gd name="T19" fmla="*/ 23 h 206"/>
                    <a:gd name="T20" fmla="*/ 60 w 285"/>
                    <a:gd name="T21" fmla="*/ 19 h 206"/>
                    <a:gd name="T22" fmla="*/ 58 w 285"/>
                    <a:gd name="T23" fmla="*/ 15 h 206"/>
                    <a:gd name="T24" fmla="*/ 54 w 285"/>
                    <a:gd name="T25" fmla="*/ 12 h 206"/>
                    <a:gd name="T26" fmla="*/ 51 w 285"/>
                    <a:gd name="T27" fmla="*/ 9 h 206"/>
                    <a:gd name="T28" fmla="*/ 50 w 285"/>
                    <a:gd name="T29" fmla="*/ 9 h 206"/>
                    <a:gd name="T30" fmla="*/ 46 w 285"/>
                    <a:gd name="T31" fmla="*/ 6 h 206"/>
                    <a:gd name="T32" fmla="*/ 42 w 285"/>
                    <a:gd name="T33" fmla="*/ 5 h 206"/>
                    <a:gd name="T34" fmla="*/ 38 w 285"/>
                    <a:gd name="T35" fmla="*/ 3 h 206"/>
                    <a:gd name="T36" fmla="*/ 34 w 285"/>
                    <a:gd name="T37" fmla="*/ 2 h 206"/>
                    <a:gd name="T38" fmla="*/ 32 w 285"/>
                    <a:gd name="T39" fmla="*/ 1 h 206"/>
                    <a:gd name="T40" fmla="*/ 28 w 285"/>
                    <a:gd name="T41" fmla="*/ 1 h 206"/>
                    <a:gd name="T42" fmla="*/ 23 w 285"/>
                    <a:gd name="T43" fmla="*/ 0 h 206"/>
                    <a:gd name="T44" fmla="*/ 18 w 285"/>
                    <a:gd name="T45" fmla="*/ 1 h 206"/>
                    <a:gd name="T46" fmla="*/ 12 w 285"/>
                    <a:gd name="T47" fmla="*/ 2 h 206"/>
                    <a:gd name="T48" fmla="*/ 11 w 285"/>
                    <a:gd name="T49" fmla="*/ 2 h 206"/>
                    <a:gd name="T50" fmla="*/ 5 w 285"/>
                    <a:gd name="T51" fmla="*/ 4 h 206"/>
                    <a:gd name="T52" fmla="*/ 0 w 285"/>
                    <a:gd name="T53" fmla="*/ 7 h 206"/>
                    <a:gd name="T54" fmla="*/ 3 w 285"/>
                    <a:gd name="T55" fmla="*/ 12 h 206"/>
                    <a:gd name="T56" fmla="*/ 8 w 285"/>
                    <a:gd name="T57" fmla="*/ 10 h 206"/>
                    <a:gd name="T58" fmla="*/ 13 w 285"/>
                    <a:gd name="T59" fmla="*/ 8 h 206"/>
                    <a:gd name="T60" fmla="*/ 12 w 285"/>
                    <a:gd name="T61" fmla="*/ 5 h 206"/>
                    <a:gd name="T62" fmla="*/ 12 w 285"/>
                    <a:gd name="T63" fmla="*/ 8 h 206"/>
                    <a:gd name="T64" fmla="*/ 18 w 285"/>
                    <a:gd name="T65" fmla="*/ 7 h 206"/>
                    <a:gd name="T66" fmla="*/ 23 w 285"/>
                    <a:gd name="T67" fmla="*/ 6 h 206"/>
                    <a:gd name="T68" fmla="*/ 28 w 285"/>
                    <a:gd name="T69" fmla="*/ 7 h 206"/>
                    <a:gd name="T70" fmla="*/ 32 w 285"/>
                    <a:gd name="T71" fmla="*/ 8 h 206"/>
                    <a:gd name="T72" fmla="*/ 32 w 285"/>
                    <a:gd name="T73" fmla="*/ 5 h 206"/>
                    <a:gd name="T74" fmla="*/ 31 w 285"/>
                    <a:gd name="T75" fmla="*/ 7 h 206"/>
                    <a:gd name="T76" fmla="*/ 35 w 285"/>
                    <a:gd name="T77" fmla="*/ 8 h 206"/>
                    <a:gd name="T78" fmla="*/ 40 w 285"/>
                    <a:gd name="T79" fmla="*/ 10 h 206"/>
                    <a:gd name="T80" fmla="*/ 44 w 285"/>
                    <a:gd name="T81" fmla="*/ 12 h 206"/>
                    <a:gd name="T82" fmla="*/ 47 w 285"/>
                    <a:gd name="T83" fmla="*/ 14 h 206"/>
                    <a:gd name="T84" fmla="*/ 48 w 285"/>
                    <a:gd name="T85" fmla="*/ 12 h 206"/>
                    <a:gd name="T86" fmla="*/ 46 w 285"/>
                    <a:gd name="T87" fmla="*/ 14 h 206"/>
                    <a:gd name="T88" fmla="*/ 50 w 285"/>
                    <a:gd name="T89" fmla="*/ 17 h 206"/>
                    <a:gd name="T90" fmla="*/ 53 w 285"/>
                    <a:gd name="T91" fmla="*/ 20 h 206"/>
                    <a:gd name="T92" fmla="*/ 56 w 285"/>
                    <a:gd name="T93" fmla="*/ 23 h 206"/>
                    <a:gd name="T94" fmla="*/ 59 w 285"/>
                    <a:gd name="T95" fmla="*/ 27 h 206"/>
                    <a:gd name="T96" fmla="*/ 61 w 285"/>
                    <a:gd name="T97" fmla="*/ 25 h 206"/>
                    <a:gd name="T98" fmla="*/ 58 w 285"/>
                    <a:gd name="T99" fmla="*/ 26 h 206"/>
                    <a:gd name="T100" fmla="*/ 60 w 285"/>
                    <a:gd name="T101" fmla="*/ 30 h 206"/>
                    <a:gd name="T102" fmla="*/ 62 w 285"/>
                    <a:gd name="T103" fmla="*/ 34 h 206"/>
                    <a:gd name="T104" fmla="*/ 64 w 285"/>
                    <a:gd name="T105" fmla="*/ 39 h 206"/>
                    <a:gd name="T106" fmla="*/ 65 w 285"/>
                    <a:gd name="T107" fmla="*/ 43 h 206"/>
                    <a:gd name="T108" fmla="*/ 68 w 285"/>
                    <a:gd name="T109" fmla="*/ 42 h 206"/>
                    <a:gd name="T110" fmla="*/ 65 w 285"/>
                    <a:gd name="T111" fmla="*/ 42 h 206"/>
                    <a:gd name="T112" fmla="*/ 65 w 285"/>
                    <a:gd name="T113" fmla="*/ 47 h 206"/>
                    <a:gd name="T114" fmla="*/ 65 w 285"/>
                    <a:gd name="T115" fmla="*/ 52 h 20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285" h="206">
                      <a:moveTo>
                        <a:pt x="260" y="206"/>
                      </a:moveTo>
                      <a:lnTo>
                        <a:pt x="285" y="206"/>
                      </a:lnTo>
                      <a:lnTo>
                        <a:pt x="284" y="187"/>
                      </a:lnTo>
                      <a:lnTo>
                        <a:pt x="282" y="167"/>
                      </a:lnTo>
                      <a:lnTo>
                        <a:pt x="281" y="162"/>
                      </a:lnTo>
                      <a:lnTo>
                        <a:pt x="276" y="144"/>
                      </a:lnTo>
                      <a:lnTo>
                        <a:pt x="270" y="125"/>
                      </a:lnTo>
                      <a:lnTo>
                        <a:pt x="263" y="108"/>
                      </a:lnTo>
                      <a:lnTo>
                        <a:pt x="254" y="93"/>
                      </a:lnTo>
                      <a:lnTo>
                        <a:pt x="251" y="89"/>
                      </a:lnTo>
                      <a:lnTo>
                        <a:pt x="240" y="73"/>
                      </a:lnTo>
                      <a:lnTo>
                        <a:pt x="229" y="60"/>
                      </a:lnTo>
                      <a:lnTo>
                        <a:pt x="216" y="47"/>
                      </a:lnTo>
                      <a:lnTo>
                        <a:pt x="201" y="36"/>
                      </a:lnTo>
                      <a:lnTo>
                        <a:pt x="198" y="34"/>
                      </a:lnTo>
                      <a:lnTo>
                        <a:pt x="183" y="24"/>
                      </a:lnTo>
                      <a:lnTo>
                        <a:pt x="167" y="17"/>
                      </a:lnTo>
                      <a:lnTo>
                        <a:pt x="150" y="10"/>
                      </a:lnTo>
                      <a:lnTo>
                        <a:pt x="133" y="5"/>
                      </a:lnTo>
                      <a:lnTo>
                        <a:pt x="128" y="4"/>
                      </a:lnTo>
                      <a:lnTo>
                        <a:pt x="110" y="1"/>
                      </a:lnTo>
                      <a:lnTo>
                        <a:pt x="92" y="0"/>
                      </a:lnTo>
                      <a:lnTo>
                        <a:pt x="69" y="1"/>
                      </a:lnTo>
                      <a:lnTo>
                        <a:pt x="47" y="5"/>
                      </a:lnTo>
                      <a:lnTo>
                        <a:pt x="42" y="6"/>
                      </a:lnTo>
                      <a:lnTo>
                        <a:pt x="20" y="14"/>
                      </a:lnTo>
                      <a:lnTo>
                        <a:pt x="0" y="26"/>
                      </a:lnTo>
                      <a:lnTo>
                        <a:pt x="12" y="47"/>
                      </a:lnTo>
                      <a:lnTo>
                        <a:pt x="30" y="37"/>
                      </a:lnTo>
                      <a:lnTo>
                        <a:pt x="52" y="29"/>
                      </a:lnTo>
                      <a:lnTo>
                        <a:pt x="47" y="18"/>
                      </a:lnTo>
                      <a:lnTo>
                        <a:pt x="47" y="30"/>
                      </a:lnTo>
                      <a:lnTo>
                        <a:pt x="69" y="26"/>
                      </a:lnTo>
                      <a:lnTo>
                        <a:pt x="92" y="24"/>
                      </a:lnTo>
                      <a:lnTo>
                        <a:pt x="110" y="26"/>
                      </a:lnTo>
                      <a:lnTo>
                        <a:pt x="128" y="29"/>
                      </a:lnTo>
                      <a:lnTo>
                        <a:pt x="128" y="17"/>
                      </a:lnTo>
                      <a:lnTo>
                        <a:pt x="123" y="28"/>
                      </a:lnTo>
                      <a:lnTo>
                        <a:pt x="140" y="32"/>
                      </a:lnTo>
                      <a:lnTo>
                        <a:pt x="157" y="39"/>
                      </a:lnTo>
                      <a:lnTo>
                        <a:pt x="173" y="47"/>
                      </a:lnTo>
                      <a:lnTo>
                        <a:pt x="188" y="56"/>
                      </a:lnTo>
                      <a:lnTo>
                        <a:pt x="192" y="45"/>
                      </a:lnTo>
                      <a:lnTo>
                        <a:pt x="183" y="54"/>
                      </a:lnTo>
                      <a:lnTo>
                        <a:pt x="198" y="65"/>
                      </a:lnTo>
                      <a:lnTo>
                        <a:pt x="211" y="78"/>
                      </a:lnTo>
                      <a:lnTo>
                        <a:pt x="222" y="91"/>
                      </a:lnTo>
                      <a:lnTo>
                        <a:pt x="233" y="107"/>
                      </a:lnTo>
                      <a:lnTo>
                        <a:pt x="242" y="98"/>
                      </a:lnTo>
                      <a:lnTo>
                        <a:pt x="231" y="103"/>
                      </a:lnTo>
                      <a:lnTo>
                        <a:pt x="240" y="119"/>
                      </a:lnTo>
                      <a:lnTo>
                        <a:pt x="247" y="136"/>
                      </a:lnTo>
                      <a:lnTo>
                        <a:pt x="254" y="154"/>
                      </a:lnTo>
                      <a:lnTo>
                        <a:pt x="258" y="172"/>
                      </a:lnTo>
                      <a:lnTo>
                        <a:pt x="270" y="167"/>
                      </a:lnTo>
                      <a:lnTo>
                        <a:pt x="257" y="167"/>
                      </a:lnTo>
                      <a:lnTo>
                        <a:pt x="259" y="187"/>
                      </a:lnTo>
                      <a:lnTo>
                        <a:pt x="260" y="2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</p:grpSp>
          <p:sp>
            <p:nvSpPr>
              <p:cNvPr id="5337" name="Rectangle 1174">
                <a:extLst>
                  <a:ext uri="{FF2B5EF4-FFF2-40B4-BE49-F238E27FC236}">
                    <a16:creationId xmlns:a16="http://schemas.microsoft.com/office/drawing/2014/main" id="{B2240D86-6DC4-4DB3-986A-9FC3F5375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2" y="2335"/>
                <a:ext cx="171" cy="125"/>
              </a:xfrm>
              <a:prstGeom prst="rect">
                <a:avLst/>
              </a:prstGeom>
              <a:noFill/>
              <a:ln w="4763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</p:grpSp>
        <p:sp>
          <p:nvSpPr>
            <p:cNvPr id="5221" name="Freeform 1175">
              <a:extLst>
                <a:ext uri="{FF2B5EF4-FFF2-40B4-BE49-F238E27FC236}">
                  <a16:creationId xmlns:a16="http://schemas.microsoft.com/office/drawing/2014/main" id="{1F9D5B5D-B805-4610-96F2-36CA16374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" y="2000"/>
              <a:ext cx="357" cy="578"/>
            </a:xfrm>
            <a:custGeom>
              <a:avLst/>
              <a:gdLst>
                <a:gd name="T0" fmla="*/ 179 w 714"/>
                <a:gd name="T1" fmla="*/ 289 h 1156"/>
                <a:gd name="T2" fmla="*/ 179 w 714"/>
                <a:gd name="T3" fmla="*/ 1 h 1156"/>
                <a:gd name="T4" fmla="*/ 0 w 714"/>
                <a:gd name="T5" fmla="*/ 0 h 1156"/>
                <a:gd name="T6" fmla="*/ 0 w 714"/>
                <a:gd name="T7" fmla="*/ 289 h 1156"/>
                <a:gd name="T8" fmla="*/ 60 w 714"/>
                <a:gd name="T9" fmla="*/ 289 h 1156"/>
                <a:gd name="T10" fmla="*/ 59 w 714"/>
                <a:gd name="T11" fmla="*/ 46 h 1156"/>
                <a:gd name="T12" fmla="*/ 98 w 714"/>
                <a:gd name="T13" fmla="*/ 47 h 1156"/>
                <a:gd name="T14" fmla="*/ 140 w 714"/>
                <a:gd name="T15" fmla="*/ 46 h 1156"/>
                <a:gd name="T16" fmla="*/ 140 w 714"/>
                <a:gd name="T17" fmla="*/ 289 h 1156"/>
                <a:gd name="T18" fmla="*/ 179 w 714"/>
                <a:gd name="T19" fmla="*/ 289 h 1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14" h="1156">
                  <a:moveTo>
                    <a:pt x="714" y="1154"/>
                  </a:moveTo>
                  <a:lnTo>
                    <a:pt x="713" y="3"/>
                  </a:lnTo>
                  <a:lnTo>
                    <a:pt x="0" y="0"/>
                  </a:lnTo>
                  <a:lnTo>
                    <a:pt x="0" y="1156"/>
                  </a:lnTo>
                  <a:lnTo>
                    <a:pt x="237" y="1154"/>
                  </a:lnTo>
                  <a:lnTo>
                    <a:pt x="233" y="184"/>
                  </a:lnTo>
                  <a:lnTo>
                    <a:pt x="391" y="188"/>
                  </a:lnTo>
                  <a:lnTo>
                    <a:pt x="560" y="184"/>
                  </a:lnTo>
                  <a:lnTo>
                    <a:pt x="558" y="1154"/>
                  </a:lnTo>
                  <a:lnTo>
                    <a:pt x="714" y="1154"/>
                  </a:lnTo>
                  <a:close/>
                </a:path>
              </a:pathLst>
            </a:custGeom>
            <a:solidFill>
              <a:srgbClr val="FF00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5222" name="Group 1176">
              <a:extLst>
                <a:ext uri="{FF2B5EF4-FFF2-40B4-BE49-F238E27FC236}">
                  <a16:creationId xmlns:a16="http://schemas.microsoft.com/office/drawing/2014/main" id="{2CF701EF-DDCD-4AA7-B4DF-AEC1BBC4B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3" y="2173"/>
              <a:ext cx="31" cy="95"/>
              <a:chOff x="2695" y="2071"/>
              <a:chExt cx="31" cy="95"/>
            </a:xfrm>
          </p:grpSpPr>
          <p:sp>
            <p:nvSpPr>
              <p:cNvPr id="5334" name="Oval 1177">
                <a:extLst>
                  <a:ext uri="{FF2B5EF4-FFF2-40B4-BE49-F238E27FC236}">
                    <a16:creationId xmlns:a16="http://schemas.microsoft.com/office/drawing/2014/main" id="{6A2CAECC-C793-4E09-B37C-1C82CDB642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5" y="2104"/>
                <a:ext cx="31" cy="36"/>
              </a:xfrm>
              <a:prstGeom prst="ellipse">
                <a:avLst/>
              </a:pr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35" name="Freeform 1178">
                <a:extLst>
                  <a:ext uri="{FF2B5EF4-FFF2-40B4-BE49-F238E27FC236}">
                    <a16:creationId xmlns:a16="http://schemas.microsoft.com/office/drawing/2014/main" id="{0C48951F-6274-4F8B-A9C4-485BD4FB6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2071"/>
                <a:ext cx="23" cy="95"/>
              </a:xfrm>
              <a:custGeom>
                <a:avLst/>
                <a:gdLst>
                  <a:gd name="T0" fmla="*/ 10 w 47"/>
                  <a:gd name="T1" fmla="*/ 0 h 190"/>
                  <a:gd name="T2" fmla="*/ 11 w 47"/>
                  <a:gd name="T3" fmla="*/ 2 h 190"/>
                  <a:gd name="T4" fmla="*/ 9 w 47"/>
                  <a:gd name="T5" fmla="*/ 5 h 190"/>
                  <a:gd name="T6" fmla="*/ 6 w 47"/>
                  <a:gd name="T7" fmla="*/ 8 h 190"/>
                  <a:gd name="T8" fmla="*/ 4 w 47"/>
                  <a:gd name="T9" fmla="*/ 12 h 190"/>
                  <a:gd name="T10" fmla="*/ 3 w 47"/>
                  <a:gd name="T11" fmla="*/ 12 h 190"/>
                  <a:gd name="T12" fmla="*/ 4 w 47"/>
                  <a:gd name="T13" fmla="*/ 12 h 190"/>
                  <a:gd name="T14" fmla="*/ 4 w 47"/>
                  <a:gd name="T15" fmla="*/ 14 h 190"/>
                  <a:gd name="T16" fmla="*/ 3 w 47"/>
                  <a:gd name="T17" fmla="*/ 15 h 190"/>
                  <a:gd name="T18" fmla="*/ 2 w 47"/>
                  <a:gd name="T19" fmla="*/ 17 h 190"/>
                  <a:gd name="T20" fmla="*/ 2 w 47"/>
                  <a:gd name="T21" fmla="*/ 19 h 190"/>
                  <a:gd name="T22" fmla="*/ 2 w 47"/>
                  <a:gd name="T23" fmla="*/ 24 h 190"/>
                  <a:gd name="T24" fmla="*/ 2 w 47"/>
                  <a:gd name="T25" fmla="*/ 29 h 190"/>
                  <a:gd name="T26" fmla="*/ 2 w 47"/>
                  <a:gd name="T27" fmla="*/ 31 h 190"/>
                  <a:gd name="T28" fmla="*/ 3 w 47"/>
                  <a:gd name="T29" fmla="*/ 33 h 190"/>
                  <a:gd name="T30" fmla="*/ 4 w 47"/>
                  <a:gd name="T31" fmla="*/ 35 h 190"/>
                  <a:gd name="T32" fmla="*/ 4 w 47"/>
                  <a:gd name="T33" fmla="*/ 37 h 190"/>
                  <a:gd name="T34" fmla="*/ 3 w 47"/>
                  <a:gd name="T35" fmla="*/ 37 h 190"/>
                  <a:gd name="T36" fmla="*/ 4 w 47"/>
                  <a:gd name="T37" fmla="*/ 36 h 190"/>
                  <a:gd name="T38" fmla="*/ 6 w 47"/>
                  <a:gd name="T39" fmla="*/ 40 h 190"/>
                  <a:gd name="T40" fmla="*/ 9 w 47"/>
                  <a:gd name="T41" fmla="*/ 43 h 190"/>
                  <a:gd name="T42" fmla="*/ 11 w 47"/>
                  <a:gd name="T43" fmla="*/ 47 h 190"/>
                  <a:gd name="T44" fmla="*/ 10 w 47"/>
                  <a:gd name="T45" fmla="*/ 48 h 190"/>
                  <a:gd name="T46" fmla="*/ 7 w 47"/>
                  <a:gd name="T47" fmla="*/ 44 h 190"/>
                  <a:gd name="T48" fmla="*/ 4 w 47"/>
                  <a:gd name="T49" fmla="*/ 41 h 190"/>
                  <a:gd name="T50" fmla="*/ 2 w 47"/>
                  <a:gd name="T51" fmla="*/ 38 h 190"/>
                  <a:gd name="T52" fmla="*/ 2 w 47"/>
                  <a:gd name="T53" fmla="*/ 37 h 190"/>
                  <a:gd name="T54" fmla="*/ 1 w 47"/>
                  <a:gd name="T55" fmla="*/ 35 h 190"/>
                  <a:gd name="T56" fmla="*/ 1 w 47"/>
                  <a:gd name="T57" fmla="*/ 33 h 190"/>
                  <a:gd name="T58" fmla="*/ 0 w 47"/>
                  <a:gd name="T59" fmla="*/ 31 h 190"/>
                  <a:gd name="T60" fmla="*/ 0 w 47"/>
                  <a:gd name="T61" fmla="*/ 29 h 190"/>
                  <a:gd name="T62" fmla="*/ 0 w 47"/>
                  <a:gd name="T63" fmla="*/ 24 h 190"/>
                  <a:gd name="T64" fmla="*/ 0 w 47"/>
                  <a:gd name="T65" fmla="*/ 19 h 190"/>
                  <a:gd name="T66" fmla="*/ 0 w 47"/>
                  <a:gd name="T67" fmla="*/ 17 h 190"/>
                  <a:gd name="T68" fmla="*/ 1 w 47"/>
                  <a:gd name="T69" fmla="*/ 15 h 190"/>
                  <a:gd name="T70" fmla="*/ 1 w 47"/>
                  <a:gd name="T71" fmla="*/ 14 h 190"/>
                  <a:gd name="T72" fmla="*/ 2 w 47"/>
                  <a:gd name="T73" fmla="*/ 12 h 190"/>
                  <a:gd name="T74" fmla="*/ 2 w 47"/>
                  <a:gd name="T75" fmla="*/ 11 h 190"/>
                  <a:gd name="T76" fmla="*/ 4 w 47"/>
                  <a:gd name="T77" fmla="*/ 7 h 190"/>
                  <a:gd name="T78" fmla="*/ 7 w 47"/>
                  <a:gd name="T79" fmla="*/ 4 h 190"/>
                  <a:gd name="T80" fmla="*/ 10 w 47"/>
                  <a:gd name="T81" fmla="*/ 0 h 1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7" h="190">
                    <a:moveTo>
                      <a:pt x="40" y="0"/>
                    </a:moveTo>
                    <a:lnTo>
                      <a:pt x="47" y="6"/>
                    </a:lnTo>
                    <a:lnTo>
                      <a:pt x="36" y="20"/>
                    </a:lnTo>
                    <a:lnTo>
                      <a:pt x="26" y="32"/>
                    </a:lnTo>
                    <a:lnTo>
                      <a:pt x="18" y="47"/>
                    </a:lnTo>
                    <a:lnTo>
                      <a:pt x="15" y="45"/>
                    </a:lnTo>
                    <a:lnTo>
                      <a:pt x="19" y="45"/>
                    </a:lnTo>
                    <a:lnTo>
                      <a:pt x="16" y="53"/>
                    </a:lnTo>
                    <a:lnTo>
                      <a:pt x="13" y="60"/>
                    </a:lnTo>
                    <a:lnTo>
                      <a:pt x="10" y="68"/>
                    </a:lnTo>
                    <a:lnTo>
                      <a:pt x="9" y="76"/>
                    </a:lnTo>
                    <a:lnTo>
                      <a:pt x="9" y="96"/>
                    </a:lnTo>
                    <a:lnTo>
                      <a:pt x="9" y="114"/>
                    </a:lnTo>
                    <a:lnTo>
                      <a:pt x="10" y="123"/>
                    </a:lnTo>
                    <a:lnTo>
                      <a:pt x="13" y="130"/>
                    </a:lnTo>
                    <a:lnTo>
                      <a:pt x="16" y="139"/>
                    </a:lnTo>
                    <a:lnTo>
                      <a:pt x="19" y="146"/>
                    </a:lnTo>
                    <a:lnTo>
                      <a:pt x="15" y="146"/>
                    </a:lnTo>
                    <a:lnTo>
                      <a:pt x="18" y="143"/>
                    </a:lnTo>
                    <a:lnTo>
                      <a:pt x="26" y="158"/>
                    </a:lnTo>
                    <a:lnTo>
                      <a:pt x="36" y="172"/>
                    </a:lnTo>
                    <a:lnTo>
                      <a:pt x="47" y="185"/>
                    </a:lnTo>
                    <a:lnTo>
                      <a:pt x="40" y="190"/>
                    </a:lnTo>
                    <a:lnTo>
                      <a:pt x="30" y="176"/>
                    </a:lnTo>
                    <a:lnTo>
                      <a:pt x="19" y="163"/>
                    </a:lnTo>
                    <a:lnTo>
                      <a:pt x="11" y="149"/>
                    </a:lnTo>
                    <a:lnTo>
                      <a:pt x="10" y="146"/>
                    </a:lnTo>
                    <a:lnTo>
                      <a:pt x="7" y="139"/>
                    </a:lnTo>
                    <a:lnTo>
                      <a:pt x="5" y="132"/>
                    </a:lnTo>
                    <a:lnTo>
                      <a:pt x="2" y="123"/>
                    </a:lnTo>
                    <a:lnTo>
                      <a:pt x="0" y="114"/>
                    </a:lnTo>
                    <a:lnTo>
                      <a:pt x="0" y="96"/>
                    </a:lnTo>
                    <a:lnTo>
                      <a:pt x="0" y="76"/>
                    </a:lnTo>
                    <a:lnTo>
                      <a:pt x="2" y="68"/>
                    </a:lnTo>
                    <a:lnTo>
                      <a:pt x="5" y="59"/>
                    </a:lnTo>
                    <a:lnTo>
                      <a:pt x="7" y="53"/>
                    </a:lnTo>
                    <a:lnTo>
                      <a:pt x="10" y="45"/>
                    </a:lnTo>
                    <a:lnTo>
                      <a:pt x="11" y="42"/>
                    </a:lnTo>
                    <a:lnTo>
                      <a:pt x="19" y="28"/>
                    </a:lnTo>
                    <a:lnTo>
                      <a:pt x="30" y="1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5223" name="Group 1179">
              <a:extLst>
                <a:ext uri="{FF2B5EF4-FFF2-40B4-BE49-F238E27FC236}">
                  <a16:creationId xmlns:a16="http://schemas.microsoft.com/office/drawing/2014/main" id="{7E4834D6-D0A9-4549-9774-ADB8DD007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" y="2147"/>
              <a:ext cx="31" cy="94"/>
              <a:chOff x="2624" y="2045"/>
              <a:chExt cx="31" cy="94"/>
            </a:xfrm>
          </p:grpSpPr>
          <p:sp>
            <p:nvSpPr>
              <p:cNvPr id="5332" name="Oval 1180">
                <a:extLst>
                  <a:ext uri="{FF2B5EF4-FFF2-40B4-BE49-F238E27FC236}">
                    <a16:creationId xmlns:a16="http://schemas.microsoft.com/office/drawing/2014/main" id="{5AD0F707-EA79-4DD4-BEB5-786A48432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4" y="2077"/>
                <a:ext cx="31" cy="36"/>
              </a:xfrm>
              <a:prstGeom prst="ellipse">
                <a:avLst/>
              </a:pr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33" name="Freeform 1181">
                <a:extLst>
                  <a:ext uri="{FF2B5EF4-FFF2-40B4-BE49-F238E27FC236}">
                    <a16:creationId xmlns:a16="http://schemas.microsoft.com/office/drawing/2014/main" id="{9F896497-D448-4439-A2FE-589DDF239A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0" y="2045"/>
                <a:ext cx="23" cy="94"/>
              </a:xfrm>
              <a:custGeom>
                <a:avLst/>
                <a:gdLst>
                  <a:gd name="T0" fmla="*/ 1 w 47"/>
                  <a:gd name="T1" fmla="*/ 0 h 189"/>
                  <a:gd name="T2" fmla="*/ 0 w 47"/>
                  <a:gd name="T3" fmla="*/ 1 h 189"/>
                  <a:gd name="T4" fmla="*/ 2 w 47"/>
                  <a:gd name="T5" fmla="*/ 4 h 189"/>
                  <a:gd name="T6" fmla="*/ 5 w 47"/>
                  <a:gd name="T7" fmla="*/ 8 h 189"/>
                  <a:gd name="T8" fmla="*/ 7 w 47"/>
                  <a:gd name="T9" fmla="*/ 11 h 189"/>
                  <a:gd name="T10" fmla="*/ 8 w 47"/>
                  <a:gd name="T11" fmla="*/ 10 h 189"/>
                  <a:gd name="T12" fmla="*/ 6 w 47"/>
                  <a:gd name="T13" fmla="*/ 10 h 189"/>
                  <a:gd name="T14" fmla="*/ 7 w 47"/>
                  <a:gd name="T15" fmla="*/ 12 h 189"/>
                  <a:gd name="T16" fmla="*/ 8 w 47"/>
                  <a:gd name="T17" fmla="*/ 15 h 189"/>
                  <a:gd name="T18" fmla="*/ 8 w 47"/>
                  <a:gd name="T19" fmla="*/ 16 h 189"/>
                  <a:gd name="T20" fmla="*/ 9 w 47"/>
                  <a:gd name="T21" fmla="*/ 19 h 189"/>
                  <a:gd name="T22" fmla="*/ 9 w 47"/>
                  <a:gd name="T23" fmla="*/ 23 h 189"/>
                  <a:gd name="T24" fmla="*/ 9 w 47"/>
                  <a:gd name="T25" fmla="*/ 28 h 189"/>
                  <a:gd name="T26" fmla="*/ 8 w 47"/>
                  <a:gd name="T27" fmla="*/ 30 h 189"/>
                  <a:gd name="T28" fmla="*/ 8 w 47"/>
                  <a:gd name="T29" fmla="*/ 32 h 189"/>
                  <a:gd name="T30" fmla="*/ 7 w 47"/>
                  <a:gd name="T31" fmla="*/ 34 h 189"/>
                  <a:gd name="T32" fmla="*/ 6 w 47"/>
                  <a:gd name="T33" fmla="*/ 36 h 189"/>
                  <a:gd name="T34" fmla="*/ 8 w 47"/>
                  <a:gd name="T35" fmla="*/ 36 h 189"/>
                  <a:gd name="T36" fmla="*/ 7 w 47"/>
                  <a:gd name="T37" fmla="*/ 35 h 189"/>
                  <a:gd name="T38" fmla="*/ 5 w 47"/>
                  <a:gd name="T39" fmla="*/ 39 h 189"/>
                  <a:gd name="T40" fmla="*/ 2 w 47"/>
                  <a:gd name="T41" fmla="*/ 42 h 189"/>
                  <a:gd name="T42" fmla="*/ 0 w 47"/>
                  <a:gd name="T43" fmla="*/ 46 h 189"/>
                  <a:gd name="T44" fmla="*/ 1 w 47"/>
                  <a:gd name="T45" fmla="*/ 47 h 189"/>
                  <a:gd name="T46" fmla="*/ 4 w 47"/>
                  <a:gd name="T47" fmla="*/ 44 h 189"/>
                  <a:gd name="T48" fmla="*/ 6 w 47"/>
                  <a:gd name="T49" fmla="*/ 40 h 189"/>
                  <a:gd name="T50" fmla="*/ 8 w 47"/>
                  <a:gd name="T51" fmla="*/ 37 h 189"/>
                  <a:gd name="T52" fmla="*/ 9 w 47"/>
                  <a:gd name="T53" fmla="*/ 36 h 189"/>
                  <a:gd name="T54" fmla="*/ 9 w 47"/>
                  <a:gd name="T55" fmla="*/ 34 h 189"/>
                  <a:gd name="T56" fmla="*/ 10 w 47"/>
                  <a:gd name="T57" fmla="*/ 32 h 189"/>
                  <a:gd name="T58" fmla="*/ 11 w 47"/>
                  <a:gd name="T59" fmla="*/ 30 h 189"/>
                  <a:gd name="T60" fmla="*/ 11 w 47"/>
                  <a:gd name="T61" fmla="*/ 28 h 189"/>
                  <a:gd name="T62" fmla="*/ 11 w 47"/>
                  <a:gd name="T63" fmla="*/ 23 h 189"/>
                  <a:gd name="T64" fmla="*/ 11 w 47"/>
                  <a:gd name="T65" fmla="*/ 19 h 189"/>
                  <a:gd name="T66" fmla="*/ 11 w 47"/>
                  <a:gd name="T67" fmla="*/ 16 h 189"/>
                  <a:gd name="T68" fmla="*/ 10 w 47"/>
                  <a:gd name="T69" fmla="*/ 14 h 189"/>
                  <a:gd name="T70" fmla="*/ 9 w 47"/>
                  <a:gd name="T71" fmla="*/ 12 h 189"/>
                  <a:gd name="T72" fmla="*/ 9 w 47"/>
                  <a:gd name="T73" fmla="*/ 10 h 189"/>
                  <a:gd name="T74" fmla="*/ 8 w 47"/>
                  <a:gd name="T75" fmla="*/ 10 h 189"/>
                  <a:gd name="T76" fmla="*/ 6 w 47"/>
                  <a:gd name="T77" fmla="*/ 6 h 189"/>
                  <a:gd name="T78" fmla="*/ 4 w 47"/>
                  <a:gd name="T79" fmla="*/ 3 h 189"/>
                  <a:gd name="T80" fmla="*/ 1 w 47"/>
                  <a:gd name="T81" fmla="*/ 0 h 18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7" h="189">
                    <a:moveTo>
                      <a:pt x="6" y="0"/>
                    </a:moveTo>
                    <a:lnTo>
                      <a:pt x="0" y="6"/>
                    </a:lnTo>
                    <a:lnTo>
                      <a:pt x="10" y="18"/>
                    </a:lnTo>
                    <a:lnTo>
                      <a:pt x="21" y="32"/>
                    </a:lnTo>
                    <a:lnTo>
                      <a:pt x="29" y="47"/>
                    </a:lnTo>
                    <a:lnTo>
                      <a:pt x="32" y="43"/>
                    </a:lnTo>
                    <a:lnTo>
                      <a:pt x="27" y="43"/>
                    </a:lnTo>
                    <a:lnTo>
                      <a:pt x="31" y="51"/>
                    </a:lnTo>
                    <a:lnTo>
                      <a:pt x="34" y="60"/>
                    </a:lnTo>
                    <a:lnTo>
                      <a:pt x="35" y="67"/>
                    </a:lnTo>
                    <a:lnTo>
                      <a:pt x="37" y="76"/>
                    </a:lnTo>
                    <a:lnTo>
                      <a:pt x="38" y="94"/>
                    </a:lnTo>
                    <a:lnTo>
                      <a:pt x="37" y="112"/>
                    </a:lnTo>
                    <a:lnTo>
                      <a:pt x="35" y="121"/>
                    </a:lnTo>
                    <a:lnTo>
                      <a:pt x="34" y="129"/>
                    </a:lnTo>
                    <a:lnTo>
                      <a:pt x="31" y="137"/>
                    </a:lnTo>
                    <a:lnTo>
                      <a:pt x="27" y="145"/>
                    </a:lnTo>
                    <a:lnTo>
                      <a:pt x="32" y="145"/>
                    </a:lnTo>
                    <a:lnTo>
                      <a:pt x="29" y="143"/>
                    </a:lnTo>
                    <a:lnTo>
                      <a:pt x="21" y="157"/>
                    </a:lnTo>
                    <a:lnTo>
                      <a:pt x="10" y="170"/>
                    </a:lnTo>
                    <a:lnTo>
                      <a:pt x="0" y="184"/>
                    </a:lnTo>
                    <a:lnTo>
                      <a:pt x="7" y="189"/>
                    </a:lnTo>
                    <a:lnTo>
                      <a:pt x="17" y="176"/>
                    </a:lnTo>
                    <a:lnTo>
                      <a:pt x="26" y="162"/>
                    </a:lnTo>
                    <a:lnTo>
                      <a:pt x="35" y="148"/>
                    </a:lnTo>
                    <a:lnTo>
                      <a:pt x="37" y="145"/>
                    </a:lnTo>
                    <a:lnTo>
                      <a:pt x="39" y="137"/>
                    </a:lnTo>
                    <a:lnTo>
                      <a:pt x="42" y="130"/>
                    </a:lnTo>
                    <a:lnTo>
                      <a:pt x="44" y="121"/>
                    </a:lnTo>
                    <a:lnTo>
                      <a:pt x="46" y="112"/>
                    </a:lnTo>
                    <a:lnTo>
                      <a:pt x="47" y="94"/>
                    </a:lnTo>
                    <a:lnTo>
                      <a:pt x="46" y="76"/>
                    </a:lnTo>
                    <a:lnTo>
                      <a:pt x="44" y="67"/>
                    </a:lnTo>
                    <a:lnTo>
                      <a:pt x="42" y="58"/>
                    </a:lnTo>
                    <a:lnTo>
                      <a:pt x="39" y="51"/>
                    </a:lnTo>
                    <a:lnTo>
                      <a:pt x="37" y="43"/>
                    </a:lnTo>
                    <a:lnTo>
                      <a:pt x="35" y="41"/>
                    </a:lnTo>
                    <a:lnTo>
                      <a:pt x="26" y="26"/>
                    </a:lnTo>
                    <a:lnTo>
                      <a:pt x="17" y="1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5224" name="Group 1182">
              <a:extLst>
                <a:ext uri="{FF2B5EF4-FFF2-40B4-BE49-F238E27FC236}">
                  <a16:creationId xmlns:a16="http://schemas.microsoft.com/office/drawing/2014/main" id="{AD09B1AB-776A-427F-843E-A352E1E290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3" y="2309"/>
              <a:ext cx="31" cy="95"/>
              <a:chOff x="2695" y="2207"/>
              <a:chExt cx="31" cy="95"/>
            </a:xfrm>
          </p:grpSpPr>
          <p:sp>
            <p:nvSpPr>
              <p:cNvPr id="5330" name="Oval 1183">
                <a:extLst>
                  <a:ext uri="{FF2B5EF4-FFF2-40B4-BE49-F238E27FC236}">
                    <a16:creationId xmlns:a16="http://schemas.microsoft.com/office/drawing/2014/main" id="{D74BCE5C-57CB-49C7-AF6D-A2E0DCC152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5" y="2240"/>
                <a:ext cx="31" cy="36"/>
              </a:xfrm>
              <a:prstGeom prst="ellipse">
                <a:avLst/>
              </a:pr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31" name="Freeform 1184">
                <a:extLst>
                  <a:ext uri="{FF2B5EF4-FFF2-40B4-BE49-F238E27FC236}">
                    <a16:creationId xmlns:a16="http://schemas.microsoft.com/office/drawing/2014/main" id="{42DDA25E-47EA-4428-89B8-43FE6AB90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2207"/>
                <a:ext cx="23" cy="95"/>
              </a:xfrm>
              <a:custGeom>
                <a:avLst/>
                <a:gdLst>
                  <a:gd name="T0" fmla="*/ 10 w 47"/>
                  <a:gd name="T1" fmla="*/ 0 h 189"/>
                  <a:gd name="T2" fmla="*/ 11 w 47"/>
                  <a:gd name="T3" fmla="*/ 2 h 189"/>
                  <a:gd name="T4" fmla="*/ 9 w 47"/>
                  <a:gd name="T5" fmla="*/ 5 h 189"/>
                  <a:gd name="T6" fmla="*/ 6 w 47"/>
                  <a:gd name="T7" fmla="*/ 8 h 189"/>
                  <a:gd name="T8" fmla="*/ 4 w 47"/>
                  <a:gd name="T9" fmla="*/ 12 h 189"/>
                  <a:gd name="T10" fmla="*/ 3 w 47"/>
                  <a:gd name="T11" fmla="*/ 11 h 189"/>
                  <a:gd name="T12" fmla="*/ 4 w 47"/>
                  <a:gd name="T13" fmla="*/ 11 h 189"/>
                  <a:gd name="T14" fmla="*/ 4 w 47"/>
                  <a:gd name="T15" fmla="*/ 13 h 189"/>
                  <a:gd name="T16" fmla="*/ 3 w 47"/>
                  <a:gd name="T17" fmla="*/ 15 h 189"/>
                  <a:gd name="T18" fmla="*/ 2 w 47"/>
                  <a:gd name="T19" fmla="*/ 17 h 189"/>
                  <a:gd name="T20" fmla="*/ 2 w 47"/>
                  <a:gd name="T21" fmla="*/ 19 h 189"/>
                  <a:gd name="T22" fmla="*/ 2 w 47"/>
                  <a:gd name="T23" fmla="*/ 24 h 189"/>
                  <a:gd name="T24" fmla="*/ 2 w 47"/>
                  <a:gd name="T25" fmla="*/ 29 h 189"/>
                  <a:gd name="T26" fmla="*/ 2 w 47"/>
                  <a:gd name="T27" fmla="*/ 31 h 189"/>
                  <a:gd name="T28" fmla="*/ 3 w 47"/>
                  <a:gd name="T29" fmla="*/ 33 h 189"/>
                  <a:gd name="T30" fmla="*/ 4 w 47"/>
                  <a:gd name="T31" fmla="*/ 35 h 189"/>
                  <a:gd name="T32" fmla="*/ 4 w 47"/>
                  <a:gd name="T33" fmla="*/ 37 h 189"/>
                  <a:gd name="T34" fmla="*/ 3 w 47"/>
                  <a:gd name="T35" fmla="*/ 37 h 189"/>
                  <a:gd name="T36" fmla="*/ 4 w 47"/>
                  <a:gd name="T37" fmla="*/ 36 h 189"/>
                  <a:gd name="T38" fmla="*/ 6 w 47"/>
                  <a:gd name="T39" fmla="*/ 40 h 189"/>
                  <a:gd name="T40" fmla="*/ 9 w 47"/>
                  <a:gd name="T41" fmla="*/ 43 h 189"/>
                  <a:gd name="T42" fmla="*/ 11 w 47"/>
                  <a:gd name="T43" fmla="*/ 46 h 189"/>
                  <a:gd name="T44" fmla="*/ 10 w 47"/>
                  <a:gd name="T45" fmla="*/ 48 h 189"/>
                  <a:gd name="T46" fmla="*/ 7 w 47"/>
                  <a:gd name="T47" fmla="*/ 44 h 189"/>
                  <a:gd name="T48" fmla="*/ 4 w 47"/>
                  <a:gd name="T49" fmla="*/ 41 h 189"/>
                  <a:gd name="T50" fmla="*/ 2 w 47"/>
                  <a:gd name="T51" fmla="*/ 37 h 189"/>
                  <a:gd name="T52" fmla="*/ 2 w 47"/>
                  <a:gd name="T53" fmla="*/ 37 h 189"/>
                  <a:gd name="T54" fmla="*/ 1 w 47"/>
                  <a:gd name="T55" fmla="*/ 35 h 189"/>
                  <a:gd name="T56" fmla="*/ 1 w 47"/>
                  <a:gd name="T57" fmla="*/ 33 h 189"/>
                  <a:gd name="T58" fmla="*/ 0 w 47"/>
                  <a:gd name="T59" fmla="*/ 31 h 189"/>
                  <a:gd name="T60" fmla="*/ 0 w 47"/>
                  <a:gd name="T61" fmla="*/ 29 h 189"/>
                  <a:gd name="T62" fmla="*/ 0 w 47"/>
                  <a:gd name="T63" fmla="*/ 24 h 189"/>
                  <a:gd name="T64" fmla="*/ 0 w 47"/>
                  <a:gd name="T65" fmla="*/ 19 h 189"/>
                  <a:gd name="T66" fmla="*/ 0 w 47"/>
                  <a:gd name="T67" fmla="*/ 17 h 189"/>
                  <a:gd name="T68" fmla="*/ 1 w 47"/>
                  <a:gd name="T69" fmla="*/ 15 h 189"/>
                  <a:gd name="T70" fmla="*/ 1 w 47"/>
                  <a:gd name="T71" fmla="*/ 13 h 189"/>
                  <a:gd name="T72" fmla="*/ 2 w 47"/>
                  <a:gd name="T73" fmla="*/ 11 h 189"/>
                  <a:gd name="T74" fmla="*/ 2 w 47"/>
                  <a:gd name="T75" fmla="*/ 11 h 189"/>
                  <a:gd name="T76" fmla="*/ 4 w 47"/>
                  <a:gd name="T77" fmla="*/ 7 h 189"/>
                  <a:gd name="T78" fmla="*/ 7 w 47"/>
                  <a:gd name="T79" fmla="*/ 4 h 189"/>
                  <a:gd name="T80" fmla="*/ 10 w 47"/>
                  <a:gd name="T81" fmla="*/ 0 h 18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7" h="189">
                    <a:moveTo>
                      <a:pt x="40" y="0"/>
                    </a:moveTo>
                    <a:lnTo>
                      <a:pt x="47" y="5"/>
                    </a:lnTo>
                    <a:lnTo>
                      <a:pt x="36" y="19"/>
                    </a:lnTo>
                    <a:lnTo>
                      <a:pt x="26" y="31"/>
                    </a:lnTo>
                    <a:lnTo>
                      <a:pt x="18" y="46"/>
                    </a:lnTo>
                    <a:lnTo>
                      <a:pt x="15" y="44"/>
                    </a:lnTo>
                    <a:lnTo>
                      <a:pt x="19" y="44"/>
                    </a:lnTo>
                    <a:lnTo>
                      <a:pt x="16" y="52"/>
                    </a:lnTo>
                    <a:lnTo>
                      <a:pt x="13" y="60"/>
                    </a:lnTo>
                    <a:lnTo>
                      <a:pt x="10" y="68"/>
                    </a:lnTo>
                    <a:lnTo>
                      <a:pt x="9" y="76"/>
                    </a:lnTo>
                    <a:lnTo>
                      <a:pt x="9" y="95"/>
                    </a:lnTo>
                    <a:lnTo>
                      <a:pt x="9" y="113"/>
                    </a:lnTo>
                    <a:lnTo>
                      <a:pt x="10" y="122"/>
                    </a:lnTo>
                    <a:lnTo>
                      <a:pt x="13" y="129"/>
                    </a:lnTo>
                    <a:lnTo>
                      <a:pt x="16" y="138"/>
                    </a:lnTo>
                    <a:lnTo>
                      <a:pt x="19" y="145"/>
                    </a:lnTo>
                    <a:lnTo>
                      <a:pt x="15" y="145"/>
                    </a:lnTo>
                    <a:lnTo>
                      <a:pt x="18" y="143"/>
                    </a:lnTo>
                    <a:lnTo>
                      <a:pt x="26" y="157"/>
                    </a:lnTo>
                    <a:lnTo>
                      <a:pt x="36" y="171"/>
                    </a:lnTo>
                    <a:lnTo>
                      <a:pt x="47" y="184"/>
                    </a:lnTo>
                    <a:lnTo>
                      <a:pt x="40" y="189"/>
                    </a:lnTo>
                    <a:lnTo>
                      <a:pt x="30" y="175"/>
                    </a:lnTo>
                    <a:lnTo>
                      <a:pt x="19" y="162"/>
                    </a:lnTo>
                    <a:lnTo>
                      <a:pt x="11" y="148"/>
                    </a:lnTo>
                    <a:lnTo>
                      <a:pt x="10" y="145"/>
                    </a:lnTo>
                    <a:lnTo>
                      <a:pt x="7" y="138"/>
                    </a:lnTo>
                    <a:lnTo>
                      <a:pt x="5" y="131"/>
                    </a:lnTo>
                    <a:lnTo>
                      <a:pt x="2" y="122"/>
                    </a:lnTo>
                    <a:lnTo>
                      <a:pt x="0" y="113"/>
                    </a:lnTo>
                    <a:lnTo>
                      <a:pt x="0" y="95"/>
                    </a:lnTo>
                    <a:lnTo>
                      <a:pt x="0" y="76"/>
                    </a:lnTo>
                    <a:lnTo>
                      <a:pt x="2" y="68"/>
                    </a:lnTo>
                    <a:lnTo>
                      <a:pt x="5" y="59"/>
                    </a:lnTo>
                    <a:lnTo>
                      <a:pt x="7" y="52"/>
                    </a:lnTo>
                    <a:lnTo>
                      <a:pt x="10" y="44"/>
                    </a:lnTo>
                    <a:lnTo>
                      <a:pt x="11" y="42"/>
                    </a:lnTo>
                    <a:lnTo>
                      <a:pt x="19" y="27"/>
                    </a:lnTo>
                    <a:lnTo>
                      <a:pt x="30" y="1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5225" name="Group 1185">
              <a:extLst>
                <a:ext uri="{FF2B5EF4-FFF2-40B4-BE49-F238E27FC236}">
                  <a16:creationId xmlns:a16="http://schemas.microsoft.com/office/drawing/2014/main" id="{B5BF6C5B-6FB6-4AEB-A7AE-6513D11D76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3" y="2445"/>
              <a:ext cx="31" cy="95"/>
              <a:chOff x="2695" y="2343"/>
              <a:chExt cx="31" cy="95"/>
            </a:xfrm>
          </p:grpSpPr>
          <p:sp>
            <p:nvSpPr>
              <p:cNvPr id="5328" name="Oval 1186">
                <a:extLst>
                  <a:ext uri="{FF2B5EF4-FFF2-40B4-BE49-F238E27FC236}">
                    <a16:creationId xmlns:a16="http://schemas.microsoft.com/office/drawing/2014/main" id="{1D8379A0-BC96-4958-9EE7-29498D0C5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5" y="2376"/>
                <a:ext cx="31" cy="36"/>
              </a:xfrm>
              <a:prstGeom prst="ellipse">
                <a:avLst/>
              </a:pr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29" name="Freeform 1187">
                <a:extLst>
                  <a:ext uri="{FF2B5EF4-FFF2-40B4-BE49-F238E27FC236}">
                    <a16:creationId xmlns:a16="http://schemas.microsoft.com/office/drawing/2014/main" id="{5DAC55FE-0235-49D4-A068-BFC6211DE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2343"/>
                <a:ext cx="23" cy="95"/>
              </a:xfrm>
              <a:custGeom>
                <a:avLst/>
                <a:gdLst>
                  <a:gd name="T0" fmla="*/ 10 w 47"/>
                  <a:gd name="T1" fmla="*/ 0 h 189"/>
                  <a:gd name="T2" fmla="*/ 11 w 47"/>
                  <a:gd name="T3" fmla="*/ 2 h 189"/>
                  <a:gd name="T4" fmla="*/ 9 w 47"/>
                  <a:gd name="T5" fmla="*/ 5 h 189"/>
                  <a:gd name="T6" fmla="*/ 6 w 47"/>
                  <a:gd name="T7" fmla="*/ 8 h 189"/>
                  <a:gd name="T8" fmla="*/ 4 w 47"/>
                  <a:gd name="T9" fmla="*/ 12 h 189"/>
                  <a:gd name="T10" fmla="*/ 3 w 47"/>
                  <a:gd name="T11" fmla="*/ 11 h 189"/>
                  <a:gd name="T12" fmla="*/ 4 w 47"/>
                  <a:gd name="T13" fmla="*/ 11 h 189"/>
                  <a:gd name="T14" fmla="*/ 4 w 47"/>
                  <a:gd name="T15" fmla="*/ 13 h 189"/>
                  <a:gd name="T16" fmla="*/ 3 w 47"/>
                  <a:gd name="T17" fmla="*/ 15 h 189"/>
                  <a:gd name="T18" fmla="*/ 2 w 47"/>
                  <a:gd name="T19" fmla="*/ 17 h 189"/>
                  <a:gd name="T20" fmla="*/ 2 w 47"/>
                  <a:gd name="T21" fmla="*/ 19 h 189"/>
                  <a:gd name="T22" fmla="*/ 2 w 47"/>
                  <a:gd name="T23" fmla="*/ 24 h 189"/>
                  <a:gd name="T24" fmla="*/ 2 w 47"/>
                  <a:gd name="T25" fmla="*/ 29 h 189"/>
                  <a:gd name="T26" fmla="*/ 2 w 47"/>
                  <a:gd name="T27" fmla="*/ 31 h 189"/>
                  <a:gd name="T28" fmla="*/ 3 w 47"/>
                  <a:gd name="T29" fmla="*/ 33 h 189"/>
                  <a:gd name="T30" fmla="*/ 4 w 47"/>
                  <a:gd name="T31" fmla="*/ 35 h 189"/>
                  <a:gd name="T32" fmla="*/ 4 w 47"/>
                  <a:gd name="T33" fmla="*/ 37 h 189"/>
                  <a:gd name="T34" fmla="*/ 3 w 47"/>
                  <a:gd name="T35" fmla="*/ 37 h 189"/>
                  <a:gd name="T36" fmla="*/ 4 w 47"/>
                  <a:gd name="T37" fmla="*/ 36 h 189"/>
                  <a:gd name="T38" fmla="*/ 6 w 47"/>
                  <a:gd name="T39" fmla="*/ 40 h 189"/>
                  <a:gd name="T40" fmla="*/ 9 w 47"/>
                  <a:gd name="T41" fmla="*/ 43 h 189"/>
                  <a:gd name="T42" fmla="*/ 11 w 47"/>
                  <a:gd name="T43" fmla="*/ 47 h 189"/>
                  <a:gd name="T44" fmla="*/ 10 w 47"/>
                  <a:gd name="T45" fmla="*/ 48 h 189"/>
                  <a:gd name="T46" fmla="*/ 7 w 47"/>
                  <a:gd name="T47" fmla="*/ 44 h 189"/>
                  <a:gd name="T48" fmla="*/ 4 w 47"/>
                  <a:gd name="T49" fmla="*/ 41 h 189"/>
                  <a:gd name="T50" fmla="*/ 2 w 47"/>
                  <a:gd name="T51" fmla="*/ 37 h 189"/>
                  <a:gd name="T52" fmla="*/ 2 w 47"/>
                  <a:gd name="T53" fmla="*/ 37 h 189"/>
                  <a:gd name="T54" fmla="*/ 1 w 47"/>
                  <a:gd name="T55" fmla="*/ 35 h 189"/>
                  <a:gd name="T56" fmla="*/ 1 w 47"/>
                  <a:gd name="T57" fmla="*/ 33 h 189"/>
                  <a:gd name="T58" fmla="*/ 0 w 47"/>
                  <a:gd name="T59" fmla="*/ 31 h 189"/>
                  <a:gd name="T60" fmla="*/ 0 w 47"/>
                  <a:gd name="T61" fmla="*/ 29 h 189"/>
                  <a:gd name="T62" fmla="*/ 0 w 47"/>
                  <a:gd name="T63" fmla="*/ 24 h 189"/>
                  <a:gd name="T64" fmla="*/ 0 w 47"/>
                  <a:gd name="T65" fmla="*/ 19 h 189"/>
                  <a:gd name="T66" fmla="*/ 0 w 47"/>
                  <a:gd name="T67" fmla="*/ 17 h 189"/>
                  <a:gd name="T68" fmla="*/ 1 w 47"/>
                  <a:gd name="T69" fmla="*/ 15 h 189"/>
                  <a:gd name="T70" fmla="*/ 1 w 47"/>
                  <a:gd name="T71" fmla="*/ 13 h 189"/>
                  <a:gd name="T72" fmla="*/ 2 w 47"/>
                  <a:gd name="T73" fmla="*/ 11 h 189"/>
                  <a:gd name="T74" fmla="*/ 2 w 47"/>
                  <a:gd name="T75" fmla="*/ 11 h 189"/>
                  <a:gd name="T76" fmla="*/ 4 w 47"/>
                  <a:gd name="T77" fmla="*/ 7 h 189"/>
                  <a:gd name="T78" fmla="*/ 7 w 47"/>
                  <a:gd name="T79" fmla="*/ 4 h 189"/>
                  <a:gd name="T80" fmla="*/ 10 w 47"/>
                  <a:gd name="T81" fmla="*/ 0 h 18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7" h="189">
                    <a:moveTo>
                      <a:pt x="40" y="0"/>
                    </a:moveTo>
                    <a:lnTo>
                      <a:pt x="47" y="6"/>
                    </a:lnTo>
                    <a:lnTo>
                      <a:pt x="36" y="19"/>
                    </a:lnTo>
                    <a:lnTo>
                      <a:pt x="26" y="32"/>
                    </a:lnTo>
                    <a:lnTo>
                      <a:pt x="18" y="46"/>
                    </a:lnTo>
                    <a:lnTo>
                      <a:pt x="15" y="44"/>
                    </a:lnTo>
                    <a:lnTo>
                      <a:pt x="19" y="44"/>
                    </a:lnTo>
                    <a:lnTo>
                      <a:pt x="16" y="52"/>
                    </a:lnTo>
                    <a:lnTo>
                      <a:pt x="13" y="60"/>
                    </a:lnTo>
                    <a:lnTo>
                      <a:pt x="10" y="68"/>
                    </a:lnTo>
                    <a:lnTo>
                      <a:pt x="9" y="76"/>
                    </a:lnTo>
                    <a:lnTo>
                      <a:pt x="9" y="95"/>
                    </a:lnTo>
                    <a:lnTo>
                      <a:pt x="9" y="113"/>
                    </a:lnTo>
                    <a:lnTo>
                      <a:pt x="10" y="122"/>
                    </a:lnTo>
                    <a:lnTo>
                      <a:pt x="13" y="129"/>
                    </a:lnTo>
                    <a:lnTo>
                      <a:pt x="16" y="138"/>
                    </a:lnTo>
                    <a:lnTo>
                      <a:pt x="19" y="145"/>
                    </a:lnTo>
                    <a:lnTo>
                      <a:pt x="15" y="145"/>
                    </a:lnTo>
                    <a:lnTo>
                      <a:pt x="18" y="143"/>
                    </a:lnTo>
                    <a:lnTo>
                      <a:pt x="26" y="158"/>
                    </a:lnTo>
                    <a:lnTo>
                      <a:pt x="36" y="171"/>
                    </a:lnTo>
                    <a:lnTo>
                      <a:pt x="47" y="185"/>
                    </a:lnTo>
                    <a:lnTo>
                      <a:pt x="40" y="189"/>
                    </a:lnTo>
                    <a:lnTo>
                      <a:pt x="30" y="176"/>
                    </a:lnTo>
                    <a:lnTo>
                      <a:pt x="19" y="162"/>
                    </a:lnTo>
                    <a:lnTo>
                      <a:pt x="11" y="148"/>
                    </a:lnTo>
                    <a:lnTo>
                      <a:pt x="10" y="145"/>
                    </a:lnTo>
                    <a:lnTo>
                      <a:pt x="7" y="138"/>
                    </a:lnTo>
                    <a:lnTo>
                      <a:pt x="5" y="131"/>
                    </a:lnTo>
                    <a:lnTo>
                      <a:pt x="2" y="122"/>
                    </a:lnTo>
                    <a:lnTo>
                      <a:pt x="0" y="113"/>
                    </a:lnTo>
                    <a:lnTo>
                      <a:pt x="0" y="95"/>
                    </a:lnTo>
                    <a:lnTo>
                      <a:pt x="0" y="76"/>
                    </a:lnTo>
                    <a:lnTo>
                      <a:pt x="2" y="68"/>
                    </a:lnTo>
                    <a:lnTo>
                      <a:pt x="5" y="59"/>
                    </a:lnTo>
                    <a:lnTo>
                      <a:pt x="7" y="52"/>
                    </a:lnTo>
                    <a:lnTo>
                      <a:pt x="10" y="44"/>
                    </a:lnTo>
                    <a:lnTo>
                      <a:pt x="11" y="42"/>
                    </a:lnTo>
                    <a:lnTo>
                      <a:pt x="19" y="27"/>
                    </a:lnTo>
                    <a:lnTo>
                      <a:pt x="30" y="1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5226" name="Group 1188">
              <a:extLst>
                <a:ext uri="{FF2B5EF4-FFF2-40B4-BE49-F238E27FC236}">
                  <a16:creationId xmlns:a16="http://schemas.microsoft.com/office/drawing/2014/main" id="{B1C0DCAC-70F9-4D5A-A760-5784762003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5" y="2275"/>
              <a:ext cx="31" cy="95"/>
              <a:chOff x="2627" y="2173"/>
              <a:chExt cx="31" cy="95"/>
            </a:xfrm>
          </p:grpSpPr>
          <p:sp>
            <p:nvSpPr>
              <p:cNvPr id="5326" name="Oval 1189">
                <a:extLst>
                  <a:ext uri="{FF2B5EF4-FFF2-40B4-BE49-F238E27FC236}">
                    <a16:creationId xmlns:a16="http://schemas.microsoft.com/office/drawing/2014/main" id="{BA942893-965A-449B-8A75-A223D91172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7" y="2206"/>
                <a:ext cx="31" cy="36"/>
              </a:xfrm>
              <a:prstGeom prst="ellipse">
                <a:avLst/>
              </a:pr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27" name="Freeform 1190">
                <a:extLst>
                  <a:ext uri="{FF2B5EF4-FFF2-40B4-BE49-F238E27FC236}">
                    <a16:creationId xmlns:a16="http://schemas.microsoft.com/office/drawing/2014/main" id="{C6B8663C-89D9-4C62-879E-A663981F7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" y="2173"/>
                <a:ext cx="23" cy="95"/>
              </a:xfrm>
              <a:custGeom>
                <a:avLst/>
                <a:gdLst>
                  <a:gd name="T0" fmla="*/ 1 w 47"/>
                  <a:gd name="T1" fmla="*/ 0 h 189"/>
                  <a:gd name="T2" fmla="*/ 0 w 47"/>
                  <a:gd name="T3" fmla="*/ 2 h 189"/>
                  <a:gd name="T4" fmla="*/ 2 w 47"/>
                  <a:gd name="T5" fmla="*/ 5 h 189"/>
                  <a:gd name="T6" fmla="*/ 5 w 47"/>
                  <a:gd name="T7" fmla="*/ 8 h 189"/>
                  <a:gd name="T8" fmla="*/ 7 w 47"/>
                  <a:gd name="T9" fmla="*/ 12 h 189"/>
                  <a:gd name="T10" fmla="*/ 8 w 47"/>
                  <a:gd name="T11" fmla="*/ 11 h 189"/>
                  <a:gd name="T12" fmla="*/ 6 w 47"/>
                  <a:gd name="T13" fmla="*/ 11 h 189"/>
                  <a:gd name="T14" fmla="*/ 7 w 47"/>
                  <a:gd name="T15" fmla="*/ 13 h 189"/>
                  <a:gd name="T16" fmla="*/ 8 w 47"/>
                  <a:gd name="T17" fmla="*/ 15 h 189"/>
                  <a:gd name="T18" fmla="*/ 8 w 47"/>
                  <a:gd name="T19" fmla="*/ 17 h 189"/>
                  <a:gd name="T20" fmla="*/ 9 w 47"/>
                  <a:gd name="T21" fmla="*/ 19 h 189"/>
                  <a:gd name="T22" fmla="*/ 9 w 47"/>
                  <a:gd name="T23" fmla="*/ 24 h 189"/>
                  <a:gd name="T24" fmla="*/ 9 w 47"/>
                  <a:gd name="T25" fmla="*/ 29 h 189"/>
                  <a:gd name="T26" fmla="*/ 8 w 47"/>
                  <a:gd name="T27" fmla="*/ 31 h 189"/>
                  <a:gd name="T28" fmla="*/ 8 w 47"/>
                  <a:gd name="T29" fmla="*/ 33 h 189"/>
                  <a:gd name="T30" fmla="*/ 7 w 47"/>
                  <a:gd name="T31" fmla="*/ 35 h 189"/>
                  <a:gd name="T32" fmla="*/ 6 w 47"/>
                  <a:gd name="T33" fmla="*/ 37 h 189"/>
                  <a:gd name="T34" fmla="*/ 8 w 47"/>
                  <a:gd name="T35" fmla="*/ 37 h 189"/>
                  <a:gd name="T36" fmla="*/ 7 w 47"/>
                  <a:gd name="T37" fmla="*/ 36 h 189"/>
                  <a:gd name="T38" fmla="*/ 5 w 47"/>
                  <a:gd name="T39" fmla="*/ 40 h 189"/>
                  <a:gd name="T40" fmla="*/ 2 w 47"/>
                  <a:gd name="T41" fmla="*/ 43 h 189"/>
                  <a:gd name="T42" fmla="*/ 0 w 47"/>
                  <a:gd name="T43" fmla="*/ 46 h 189"/>
                  <a:gd name="T44" fmla="*/ 1 w 47"/>
                  <a:gd name="T45" fmla="*/ 48 h 189"/>
                  <a:gd name="T46" fmla="*/ 4 w 47"/>
                  <a:gd name="T47" fmla="*/ 44 h 189"/>
                  <a:gd name="T48" fmla="*/ 6 w 47"/>
                  <a:gd name="T49" fmla="*/ 41 h 189"/>
                  <a:gd name="T50" fmla="*/ 8 w 47"/>
                  <a:gd name="T51" fmla="*/ 37 h 189"/>
                  <a:gd name="T52" fmla="*/ 9 w 47"/>
                  <a:gd name="T53" fmla="*/ 37 h 189"/>
                  <a:gd name="T54" fmla="*/ 10 w 47"/>
                  <a:gd name="T55" fmla="*/ 35 h 189"/>
                  <a:gd name="T56" fmla="*/ 10 w 47"/>
                  <a:gd name="T57" fmla="*/ 33 h 189"/>
                  <a:gd name="T58" fmla="*/ 11 w 47"/>
                  <a:gd name="T59" fmla="*/ 31 h 189"/>
                  <a:gd name="T60" fmla="*/ 11 w 47"/>
                  <a:gd name="T61" fmla="*/ 29 h 189"/>
                  <a:gd name="T62" fmla="*/ 11 w 47"/>
                  <a:gd name="T63" fmla="*/ 24 h 189"/>
                  <a:gd name="T64" fmla="*/ 11 w 47"/>
                  <a:gd name="T65" fmla="*/ 19 h 189"/>
                  <a:gd name="T66" fmla="*/ 11 w 47"/>
                  <a:gd name="T67" fmla="*/ 17 h 189"/>
                  <a:gd name="T68" fmla="*/ 10 w 47"/>
                  <a:gd name="T69" fmla="*/ 15 h 189"/>
                  <a:gd name="T70" fmla="*/ 10 w 47"/>
                  <a:gd name="T71" fmla="*/ 13 h 189"/>
                  <a:gd name="T72" fmla="*/ 9 w 47"/>
                  <a:gd name="T73" fmla="*/ 11 h 189"/>
                  <a:gd name="T74" fmla="*/ 8 w 47"/>
                  <a:gd name="T75" fmla="*/ 11 h 189"/>
                  <a:gd name="T76" fmla="*/ 6 w 47"/>
                  <a:gd name="T77" fmla="*/ 7 h 189"/>
                  <a:gd name="T78" fmla="*/ 4 w 47"/>
                  <a:gd name="T79" fmla="*/ 4 h 189"/>
                  <a:gd name="T80" fmla="*/ 1 w 47"/>
                  <a:gd name="T81" fmla="*/ 0 h 18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7" h="189">
                    <a:moveTo>
                      <a:pt x="6" y="0"/>
                    </a:moveTo>
                    <a:lnTo>
                      <a:pt x="0" y="5"/>
                    </a:lnTo>
                    <a:lnTo>
                      <a:pt x="10" y="19"/>
                    </a:lnTo>
                    <a:lnTo>
                      <a:pt x="20" y="31"/>
                    </a:lnTo>
                    <a:lnTo>
                      <a:pt x="28" y="46"/>
                    </a:lnTo>
                    <a:lnTo>
                      <a:pt x="32" y="44"/>
                    </a:lnTo>
                    <a:lnTo>
                      <a:pt x="27" y="44"/>
                    </a:lnTo>
                    <a:lnTo>
                      <a:pt x="31" y="52"/>
                    </a:lnTo>
                    <a:lnTo>
                      <a:pt x="34" y="60"/>
                    </a:lnTo>
                    <a:lnTo>
                      <a:pt x="35" y="68"/>
                    </a:lnTo>
                    <a:lnTo>
                      <a:pt x="37" y="76"/>
                    </a:lnTo>
                    <a:lnTo>
                      <a:pt x="37" y="95"/>
                    </a:lnTo>
                    <a:lnTo>
                      <a:pt x="37" y="113"/>
                    </a:lnTo>
                    <a:lnTo>
                      <a:pt x="35" y="122"/>
                    </a:lnTo>
                    <a:lnTo>
                      <a:pt x="34" y="129"/>
                    </a:lnTo>
                    <a:lnTo>
                      <a:pt x="31" y="138"/>
                    </a:lnTo>
                    <a:lnTo>
                      <a:pt x="27" y="145"/>
                    </a:lnTo>
                    <a:lnTo>
                      <a:pt x="32" y="145"/>
                    </a:lnTo>
                    <a:lnTo>
                      <a:pt x="28" y="142"/>
                    </a:lnTo>
                    <a:lnTo>
                      <a:pt x="20" y="157"/>
                    </a:lnTo>
                    <a:lnTo>
                      <a:pt x="10" y="171"/>
                    </a:lnTo>
                    <a:lnTo>
                      <a:pt x="0" y="184"/>
                    </a:lnTo>
                    <a:lnTo>
                      <a:pt x="7" y="189"/>
                    </a:lnTo>
                    <a:lnTo>
                      <a:pt x="17" y="175"/>
                    </a:lnTo>
                    <a:lnTo>
                      <a:pt x="27" y="162"/>
                    </a:lnTo>
                    <a:lnTo>
                      <a:pt x="35" y="148"/>
                    </a:lnTo>
                    <a:lnTo>
                      <a:pt x="36" y="145"/>
                    </a:lnTo>
                    <a:lnTo>
                      <a:pt x="40" y="138"/>
                    </a:lnTo>
                    <a:lnTo>
                      <a:pt x="42" y="131"/>
                    </a:lnTo>
                    <a:lnTo>
                      <a:pt x="44" y="122"/>
                    </a:lnTo>
                    <a:lnTo>
                      <a:pt x="47" y="113"/>
                    </a:lnTo>
                    <a:lnTo>
                      <a:pt x="47" y="95"/>
                    </a:lnTo>
                    <a:lnTo>
                      <a:pt x="47" y="76"/>
                    </a:lnTo>
                    <a:lnTo>
                      <a:pt x="44" y="68"/>
                    </a:lnTo>
                    <a:lnTo>
                      <a:pt x="42" y="59"/>
                    </a:lnTo>
                    <a:lnTo>
                      <a:pt x="40" y="52"/>
                    </a:lnTo>
                    <a:lnTo>
                      <a:pt x="36" y="44"/>
                    </a:lnTo>
                    <a:lnTo>
                      <a:pt x="35" y="42"/>
                    </a:lnTo>
                    <a:lnTo>
                      <a:pt x="27" y="27"/>
                    </a:lnTo>
                    <a:lnTo>
                      <a:pt x="17" y="1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5227" name="Group 1191">
              <a:extLst>
                <a:ext uri="{FF2B5EF4-FFF2-40B4-BE49-F238E27FC236}">
                  <a16:creationId xmlns:a16="http://schemas.microsoft.com/office/drawing/2014/main" id="{F270175A-0FDE-4D01-9B1D-D78E7C154A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5" y="2411"/>
              <a:ext cx="31" cy="95"/>
              <a:chOff x="2627" y="2309"/>
              <a:chExt cx="31" cy="95"/>
            </a:xfrm>
          </p:grpSpPr>
          <p:sp>
            <p:nvSpPr>
              <p:cNvPr id="5324" name="Oval 1192">
                <a:extLst>
                  <a:ext uri="{FF2B5EF4-FFF2-40B4-BE49-F238E27FC236}">
                    <a16:creationId xmlns:a16="http://schemas.microsoft.com/office/drawing/2014/main" id="{19D1EB4A-8D92-40E9-84FA-7E1557F00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7" y="2342"/>
                <a:ext cx="31" cy="36"/>
              </a:xfrm>
              <a:prstGeom prst="ellipse">
                <a:avLst/>
              </a:pr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25" name="Freeform 1193">
                <a:extLst>
                  <a:ext uri="{FF2B5EF4-FFF2-40B4-BE49-F238E27FC236}">
                    <a16:creationId xmlns:a16="http://schemas.microsoft.com/office/drawing/2014/main" id="{0220F936-477F-45D3-B085-1302BF4BA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" y="2309"/>
                <a:ext cx="23" cy="95"/>
              </a:xfrm>
              <a:custGeom>
                <a:avLst/>
                <a:gdLst>
                  <a:gd name="T0" fmla="*/ 1 w 47"/>
                  <a:gd name="T1" fmla="*/ 0 h 189"/>
                  <a:gd name="T2" fmla="*/ 0 w 47"/>
                  <a:gd name="T3" fmla="*/ 2 h 189"/>
                  <a:gd name="T4" fmla="*/ 2 w 47"/>
                  <a:gd name="T5" fmla="*/ 5 h 189"/>
                  <a:gd name="T6" fmla="*/ 5 w 47"/>
                  <a:gd name="T7" fmla="*/ 8 h 189"/>
                  <a:gd name="T8" fmla="*/ 7 w 47"/>
                  <a:gd name="T9" fmla="*/ 12 h 189"/>
                  <a:gd name="T10" fmla="*/ 8 w 47"/>
                  <a:gd name="T11" fmla="*/ 11 h 189"/>
                  <a:gd name="T12" fmla="*/ 6 w 47"/>
                  <a:gd name="T13" fmla="*/ 11 h 189"/>
                  <a:gd name="T14" fmla="*/ 7 w 47"/>
                  <a:gd name="T15" fmla="*/ 13 h 189"/>
                  <a:gd name="T16" fmla="*/ 8 w 47"/>
                  <a:gd name="T17" fmla="*/ 15 h 189"/>
                  <a:gd name="T18" fmla="*/ 8 w 47"/>
                  <a:gd name="T19" fmla="*/ 17 h 189"/>
                  <a:gd name="T20" fmla="*/ 9 w 47"/>
                  <a:gd name="T21" fmla="*/ 19 h 189"/>
                  <a:gd name="T22" fmla="*/ 9 w 47"/>
                  <a:gd name="T23" fmla="*/ 24 h 189"/>
                  <a:gd name="T24" fmla="*/ 9 w 47"/>
                  <a:gd name="T25" fmla="*/ 29 h 189"/>
                  <a:gd name="T26" fmla="*/ 8 w 47"/>
                  <a:gd name="T27" fmla="*/ 31 h 189"/>
                  <a:gd name="T28" fmla="*/ 8 w 47"/>
                  <a:gd name="T29" fmla="*/ 33 h 189"/>
                  <a:gd name="T30" fmla="*/ 7 w 47"/>
                  <a:gd name="T31" fmla="*/ 35 h 189"/>
                  <a:gd name="T32" fmla="*/ 6 w 47"/>
                  <a:gd name="T33" fmla="*/ 37 h 189"/>
                  <a:gd name="T34" fmla="*/ 8 w 47"/>
                  <a:gd name="T35" fmla="*/ 37 h 189"/>
                  <a:gd name="T36" fmla="*/ 7 w 47"/>
                  <a:gd name="T37" fmla="*/ 36 h 189"/>
                  <a:gd name="T38" fmla="*/ 5 w 47"/>
                  <a:gd name="T39" fmla="*/ 40 h 189"/>
                  <a:gd name="T40" fmla="*/ 2 w 47"/>
                  <a:gd name="T41" fmla="*/ 43 h 189"/>
                  <a:gd name="T42" fmla="*/ 0 w 47"/>
                  <a:gd name="T43" fmla="*/ 47 h 189"/>
                  <a:gd name="T44" fmla="*/ 1 w 47"/>
                  <a:gd name="T45" fmla="*/ 48 h 189"/>
                  <a:gd name="T46" fmla="*/ 4 w 47"/>
                  <a:gd name="T47" fmla="*/ 44 h 189"/>
                  <a:gd name="T48" fmla="*/ 6 w 47"/>
                  <a:gd name="T49" fmla="*/ 41 h 189"/>
                  <a:gd name="T50" fmla="*/ 8 w 47"/>
                  <a:gd name="T51" fmla="*/ 37 h 189"/>
                  <a:gd name="T52" fmla="*/ 9 w 47"/>
                  <a:gd name="T53" fmla="*/ 37 h 189"/>
                  <a:gd name="T54" fmla="*/ 10 w 47"/>
                  <a:gd name="T55" fmla="*/ 35 h 189"/>
                  <a:gd name="T56" fmla="*/ 10 w 47"/>
                  <a:gd name="T57" fmla="*/ 33 h 189"/>
                  <a:gd name="T58" fmla="*/ 11 w 47"/>
                  <a:gd name="T59" fmla="*/ 31 h 189"/>
                  <a:gd name="T60" fmla="*/ 11 w 47"/>
                  <a:gd name="T61" fmla="*/ 29 h 189"/>
                  <a:gd name="T62" fmla="*/ 11 w 47"/>
                  <a:gd name="T63" fmla="*/ 24 h 189"/>
                  <a:gd name="T64" fmla="*/ 11 w 47"/>
                  <a:gd name="T65" fmla="*/ 19 h 189"/>
                  <a:gd name="T66" fmla="*/ 11 w 47"/>
                  <a:gd name="T67" fmla="*/ 17 h 189"/>
                  <a:gd name="T68" fmla="*/ 10 w 47"/>
                  <a:gd name="T69" fmla="*/ 15 h 189"/>
                  <a:gd name="T70" fmla="*/ 10 w 47"/>
                  <a:gd name="T71" fmla="*/ 13 h 189"/>
                  <a:gd name="T72" fmla="*/ 9 w 47"/>
                  <a:gd name="T73" fmla="*/ 11 h 189"/>
                  <a:gd name="T74" fmla="*/ 8 w 47"/>
                  <a:gd name="T75" fmla="*/ 11 h 189"/>
                  <a:gd name="T76" fmla="*/ 6 w 47"/>
                  <a:gd name="T77" fmla="*/ 7 h 189"/>
                  <a:gd name="T78" fmla="*/ 4 w 47"/>
                  <a:gd name="T79" fmla="*/ 4 h 189"/>
                  <a:gd name="T80" fmla="*/ 1 w 47"/>
                  <a:gd name="T81" fmla="*/ 0 h 18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7" h="189">
                    <a:moveTo>
                      <a:pt x="6" y="0"/>
                    </a:moveTo>
                    <a:lnTo>
                      <a:pt x="0" y="5"/>
                    </a:lnTo>
                    <a:lnTo>
                      <a:pt x="10" y="19"/>
                    </a:lnTo>
                    <a:lnTo>
                      <a:pt x="20" y="32"/>
                    </a:lnTo>
                    <a:lnTo>
                      <a:pt x="28" y="46"/>
                    </a:lnTo>
                    <a:lnTo>
                      <a:pt x="32" y="44"/>
                    </a:lnTo>
                    <a:lnTo>
                      <a:pt x="27" y="44"/>
                    </a:lnTo>
                    <a:lnTo>
                      <a:pt x="31" y="52"/>
                    </a:lnTo>
                    <a:lnTo>
                      <a:pt x="34" y="60"/>
                    </a:lnTo>
                    <a:lnTo>
                      <a:pt x="35" y="68"/>
                    </a:lnTo>
                    <a:lnTo>
                      <a:pt x="37" y="76"/>
                    </a:lnTo>
                    <a:lnTo>
                      <a:pt x="37" y="95"/>
                    </a:lnTo>
                    <a:lnTo>
                      <a:pt x="37" y="113"/>
                    </a:lnTo>
                    <a:lnTo>
                      <a:pt x="35" y="122"/>
                    </a:lnTo>
                    <a:lnTo>
                      <a:pt x="34" y="129"/>
                    </a:lnTo>
                    <a:lnTo>
                      <a:pt x="31" y="138"/>
                    </a:lnTo>
                    <a:lnTo>
                      <a:pt x="27" y="145"/>
                    </a:lnTo>
                    <a:lnTo>
                      <a:pt x="32" y="145"/>
                    </a:lnTo>
                    <a:lnTo>
                      <a:pt x="28" y="143"/>
                    </a:lnTo>
                    <a:lnTo>
                      <a:pt x="20" y="157"/>
                    </a:lnTo>
                    <a:lnTo>
                      <a:pt x="10" y="171"/>
                    </a:lnTo>
                    <a:lnTo>
                      <a:pt x="0" y="185"/>
                    </a:lnTo>
                    <a:lnTo>
                      <a:pt x="7" y="189"/>
                    </a:lnTo>
                    <a:lnTo>
                      <a:pt x="17" y="176"/>
                    </a:lnTo>
                    <a:lnTo>
                      <a:pt x="27" y="162"/>
                    </a:lnTo>
                    <a:lnTo>
                      <a:pt x="35" y="148"/>
                    </a:lnTo>
                    <a:lnTo>
                      <a:pt x="36" y="145"/>
                    </a:lnTo>
                    <a:lnTo>
                      <a:pt x="40" y="138"/>
                    </a:lnTo>
                    <a:lnTo>
                      <a:pt x="42" y="131"/>
                    </a:lnTo>
                    <a:lnTo>
                      <a:pt x="44" y="122"/>
                    </a:lnTo>
                    <a:lnTo>
                      <a:pt x="47" y="113"/>
                    </a:lnTo>
                    <a:lnTo>
                      <a:pt x="47" y="95"/>
                    </a:lnTo>
                    <a:lnTo>
                      <a:pt x="47" y="76"/>
                    </a:lnTo>
                    <a:lnTo>
                      <a:pt x="44" y="68"/>
                    </a:lnTo>
                    <a:lnTo>
                      <a:pt x="42" y="59"/>
                    </a:lnTo>
                    <a:lnTo>
                      <a:pt x="40" y="52"/>
                    </a:lnTo>
                    <a:lnTo>
                      <a:pt x="36" y="44"/>
                    </a:lnTo>
                    <a:lnTo>
                      <a:pt x="35" y="42"/>
                    </a:lnTo>
                    <a:lnTo>
                      <a:pt x="27" y="27"/>
                    </a:lnTo>
                    <a:lnTo>
                      <a:pt x="17" y="1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5228" name="Group 1194">
              <a:extLst>
                <a:ext uri="{FF2B5EF4-FFF2-40B4-BE49-F238E27FC236}">
                  <a16:creationId xmlns:a16="http://schemas.microsoft.com/office/drawing/2014/main" id="{4EC820FB-C26C-49F7-BD68-1B8FAFF1BB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9" y="2112"/>
              <a:ext cx="94" cy="31"/>
              <a:chOff x="2621" y="2010"/>
              <a:chExt cx="94" cy="31"/>
            </a:xfrm>
          </p:grpSpPr>
          <p:sp>
            <p:nvSpPr>
              <p:cNvPr id="5322" name="Oval 1195">
                <a:extLst>
                  <a:ext uri="{FF2B5EF4-FFF2-40B4-BE49-F238E27FC236}">
                    <a16:creationId xmlns:a16="http://schemas.microsoft.com/office/drawing/2014/main" id="{C636215F-2493-493F-AAED-275FF1A83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7" y="2010"/>
                <a:ext cx="36" cy="31"/>
              </a:xfrm>
              <a:prstGeom prst="ellipse">
                <a:avLst/>
              </a:pr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  <p:sp>
            <p:nvSpPr>
              <p:cNvPr id="5323" name="Freeform 1196">
                <a:extLst>
                  <a:ext uri="{FF2B5EF4-FFF2-40B4-BE49-F238E27FC236}">
                    <a16:creationId xmlns:a16="http://schemas.microsoft.com/office/drawing/2014/main" id="{15F090CC-9B92-433D-9678-8EA5E68B6D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1" y="2016"/>
                <a:ext cx="94" cy="23"/>
              </a:xfrm>
              <a:custGeom>
                <a:avLst/>
                <a:gdLst>
                  <a:gd name="T0" fmla="*/ 47 w 188"/>
                  <a:gd name="T1" fmla="*/ 1 h 47"/>
                  <a:gd name="T2" fmla="*/ 46 w 188"/>
                  <a:gd name="T3" fmla="*/ 0 h 47"/>
                  <a:gd name="T4" fmla="*/ 43 w 188"/>
                  <a:gd name="T5" fmla="*/ 2 h 47"/>
                  <a:gd name="T6" fmla="*/ 40 w 188"/>
                  <a:gd name="T7" fmla="*/ 5 h 47"/>
                  <a:gd name="T8" fmla="*/ 36 w 188"/>
                  <a:gd name="T9" fmla="*/ 7 h 47"/>
                  <a:gd name="T10" fmla="*/ 37 w 188"/>
                  <a:gd name="T11" fmla="*/ 8 h 47"/>
                  <a:gd name="T12" fmla="*/ 37 w 188"/>
                  <a:gd name="T13" fmla="*/ 7 h 47"/>
                  <a:gd name="T14" fmla="*/ 35 w 188"/>
                  <a:gd name="T15" fmla="*/ 7 h 47"/>
                  <a:gd name="T16" fmla="*/ 33 w 188"/>
                  <a:gd name="T17" fmla="*/ 8 h 47"/>
                  <a:gd name="T18" fmla="*/ 31 w 188"/>
                  <a:gd name="T19" fmla="*/ 9 h 47"/>
                  <a:gd name="T20" fmla="*/ 29 w 188"/>
                  <a:gd name="T21" fmla="*/ 9 h 47"/>
                  <a:gd name="T22" fmla="*/ 24 w 188"/>
                  <a:gd name="T23" fmla="*/ 9 h 47"/>
                  <a:gd name="T24" fmla="*/ 19 w 188"/>
                  <a:gd name="T25" fmla="*/ 9 h 47"/>
                  <a:gd name="T26" fmla="*/ 17 w 188"/>
                  <a:gd name="T27" fmla="*/ 9 h 47"/>
                  <a:gd name="T28" fmla="*/ 15 w 188"/>
                  <a:gd name="T29" fmla="*/ 8 h 47"/>
                  <a:gd name="T30" fmla="*/ 13 w 188"/>
                  <a:gd name="T31" fmla="*/ 7 h 47"/>
                  <a:gd name="T32" fmla="*/ 11 w 188"/>
                  <a:gd name="T33" fmla="*/ 7 h 47"/>
                  <a:gd name="T34" fmla="*/ 11 w 188"/>
                  <a:gd name="T35" fmla="*/ 8 h 47"/>
                  <a:gd name="T36" fmla="*/ 12 w 188"/>
                  <a:gd name="T37" fmla="*/ 7 h 47"/>
                  <a:gd name="T38" fmla="*/ 8 w 188"/>
                  <a:gd name="T39" fmla="*/ 5 h 47"/>
                  <a:gd name="T40" fmla="*/ 5 w 188"/>
                  <a:gd name="T41" fmla="*/ 2 h 47"/>
                  <a:gd name="T42" fmla="*/ 2 w 188"/>
                  <a:gd name="T43" fmla="*/ 0 h 47"/>
                  <a:gd name="T44" fmla="*/ 0 w 188"/>
                  <a:gd name="T45" fmla="*/ 1 h 47"/>
                  <a:gd name="T46" fmla="*/ 4 w 188"/>
                  <a:gd name="T47" fmla="*/ 4 h 47"/>
                  <a:gd name="T48" fmla="*/ 7 w 188"/>
                  <a:gd name="T49" fmla="*/ 6 h 47"/>
                  <a:gd name="T50" fmla="*/ 11 w 188"/>
                  <a:gd name="T51" fmla="*/ 8 h 47"/>
                  <a:gd name="T52" fmla="*/ 11 w 188"/>
                  <a:gd name="T53" fmla="*/ 9 h 47"/>
                  <a:gd name="T54" fmla="*/ 13 w 188"/>
                  <a:gd name="T55" fmla="*/ 10 h 47"/>
                  <a:gd name="T56" fmla="*/ 15 w 188"/>
                  <a:gd name="T57" fmla="*/ 10 h 47"/>
                  <a:gd name="T58" fmla="*/ 17 w 188"/>
                  <a:gd name="T59" fmla="*/ 11 h 47"/>
                  <a:gd name="T60" fmla="*/ 19 w 188"/>
                  <a:gd name="T61" fmla="*/ 11 h 47"/>
                  <a:gd name="T62" fmla="*/ 24 w 188"/>
                  <a:gd name="T63" fmla="*/ 11 h 47"/>
                  <a:gd name="T64" fmla="*/ 29 w 188"/>
                  <a:gd name="T65" fmla="*/ 11 h 47"/>
                  <a:gd name="T66" fmla="*/ 31 w 188"/>
                  <a:gd name="T67" fmla="*/ 11 h 47"/>
                  <a:gd name="T68" fmla="*/ 33 w 188"/>
                  <a:gd name="T69" fmla="*/ 10 h 47"/>
                  <a:gd name="T70" fmla="*/ 35 w 188"/>
                  <a:gd name="T71" fmla="*/ 10 h 47"/>
                  <a:gd name="T72" fmla="*/ 37 w 188"/>
                  <a:gd name="T73" fmla="*/ 9 h 47"/>
                  <a:gd name="T74" fmla="*/ 37 w 188"/>
                  <a:gd name="T75" fmla="*/ 8 h 47"/>
                  <a:gd name="T76" fmla="*/ 41 w 188"/>
                  <a:gd name="T77" fmla="*/ 6 h 47"/>
                  <a:gd name="T78" fmla="*/ 44 w 188"/>
                  <a:gd name="T79" fmla="*/ 4 h 47"/>
                  <a:gd name="T80" fmla="*/ 47 w 188"/>
                  <a:gd name="T81" fmla="*/ 1 h 4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88" h="47">
                    <a:moveTo>
                      <a:pt x="188" y="7"/>
                    </a:moveTo>
                    <a:lnTo>
                      <a:pt x="184" y="0"/>
                    </a:lnTo>
                    <a:lnTo>
                      <a:pt x="170" y="10"/>
                    </a:lnTo>
                    <a:lnTo>
                      <a:pt x="158" y="21"/>
                    </a:lnTo>
                    <a:lnTo>
                      <a:pt x="142" y="29"/>
                    </a:lnTo>
                    <a:lnTo>
                      <a:pt x="145" y="32"/>
                    </a:lnTo>
                    <a:lnTo>
                      <a:pt x="145" y="29"/>
                    </a:lnTo>
                    <a:lnTo>
                      <a:pt x="137" y="31"/>
                    </a:lnTo>
                    <a:lnTo>
                      <a:pt x="129" y="34"/>
                    </a:lnTo>
                    <a:lnTo>
                      <a:pt x="121" y="36"/>
                    </a:lnTo>
                    <a:lnTo>
                      <a:pt x="113" y="38"/>
                    </a:lnTo>
                    <a:lnTo>
                      <a:pt x="94" y="38"/>
                    </a:lnTo>
                    <a:lnTo>
                      <a:pt x="76" y="38"/>
                    </a:lnTo>
                    <a:lnTo>
                      <a:pt x="67" y="36"/>
                    </a:lnTo>
                    <a:lnTo>
                      <a:pt x="59" y="34"/>
                    </a:lnTo>
                    <a:lnTo>
                      <a:pt x="51" y="31"/>
                    </a:lnTo>
                    <a:lnTo>
                      <a:pt x="44" y="29"/>
                    </a:lnTo>
                    <a:lnTo>
                      <a:pt x="44" y="32"/>
                    </a:lnTo>
                    <a:lnTo>
                      <a:pt x="47" y="29"/>
                    </a:lnTo>
                    <a:lnTo>
                      <a:pt x="32" y="21"/>
                    </a:lnTo>
                    <a:lnTo>
                      <a:pt x="18" y="10"/>
                    </a:lnTo>
                    <a:lnTo>
                      <a:pt x="5" y="0"/>
                    </a:lnTo>
                    <a:lnTo>
                      <a:pt x="0" y="7"/>
                    </a:lnTo>
                    <a:lnTo>
                      <a:pt x="13" y="17"/>
                    </a:lnTo>
                    <a:lnTo>
                      <a:pt x="26" y="27"/>
                    </a:lnTo>
                    <a:lnTo>
                      <a:pt x="41" y="35"/>
                    </a:lnTo>
                    <a:lnTo>
                      <a:pt x="44" y="36"/>
                    </a:lnTo>
                    <a:lnTo>
                      <a:pt x="51" y="40"/>
                    </a:lnTo>
                    <a:lnTo>
                      <a:pt x="58" y="43"/>
                    </a:lnTo>
                    <a:lnTo>
                      <a:pt x="67" y="44"/>
                    </a:lnTo>
                    <a:lnTo>
                      <a:pt x="76" y="47"/>
                    </a:lnTo>
                    <a:lnTo>
                      <a:pt x="94" y="47"/>
                    </a:lnTo>
                    <a:lnTo>
                      <a:pt x="113" y="47"/>
                    </a:lnTo>
                    <a:lnTo>
                      <a:pt x="121" y="44"/>
                    </a:lnTo>
                    <a:lnTo>
                      <a:pt x="130" y="43"/>
                    </a:lnTo>
                    <a:lnTo>
                      <a:pt x="137" y="40"/>
                    </a:lnTo>
                    <a:lnTo>
                      <a:pt x="145" y="36"/>
                    </a:lnTo>
                    <a:lnTo>
                      <a:pt x="147" y="35"/>
                    </a:lnTo>
                    <a:lnTo>
                      <a:pt x="162" y="27"/>
                    </a:lnTo>
                    <a:lnTo>
                      <a:pt x="176" y="17"/>
                    </a:lnTo>
                    <a:lnTo>
                      <a:pt x="18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5229" name="Rectangle 1197">
              <a:extLst>
                <a:ext uri="{FF2B5EF4-FFF2-40B4-BE49-F238E27FC236}">
                  <a16:creationId xmlns:a16="http://schemas.microsoft.com/office/drawing/2014/main" id="{B7885C6C-4AAE-4DD2-8DC2-5BB606394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2014"/>
              <a:ext cx="165" cy="76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0" name="Rectangle 1198">
              <a:extLst>
                <a:ext uri="{FF2B5EF4-FFF2-40B4-BE49-F238E27FC236}">
                  <a16:creationId xmlns:a16="http://schemas.microsoft.com/office/drawing/2014/main" id="{CE3F7B5F-4B19-4C6B-B67A-DB8AE945B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" y="2121"/>
              <a:ext cx="220" cy="75"/>
            </a:xfrm>
            <a:prstGeom prst="rect">
              <a:avLst/>
            </a:prstGeom>
            <a:solidFill>
              <a:srgbClr val="FF00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1" name="Rectangle 1199">
              <a:extLst>
                <a:ext uri="{FF2B5EF4-FFF2-40B4-BE49-F238E27FC236}">
                  <a16:creationId xmlns:a16="http://schemas.microsoft.com/office/drawing/2014/main" id="{3D92BA00-A224-4565-8D35-3FFEA0318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" y="2227"/>
              <a:ext cx="220" cy="75"/>
            </a:xfrm>
            <a:prstGeom prst="rect">
              <a:avLst/>
            </a:prstGeom>
            <a:solidFill>
              <a:srgbClr val="FF00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2" name="Rectangle 1200">
              <a:extLst>
                <a:ext uri="{FF2B5EF4-FFF2-40B4-BE49-F238E27FC236}">
                  <a16:creationId xmlns:a16="http://schemas.microsoft.com/office/drawing/2014/main" id="{F672C93A-DE1A-416C-8424-050487288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" y="2330"/>
              <a:ext cx="220" cy="75"/>
            </a:xfrm>
            <a:prstGeom prst="rect">
              <a:avLst/>
            </a:prstGeom>
            <a:solidFill>
              <a:srgbClr val="FF00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3" name="Rectangle 1201">
              <a:extLst>
                <a:ext uri="{FF2B5EF4-FFF2-40B4-BE49-F238E27FC236}">
                  <a16:creationId xmlns:a16="http://schemas.microsoft.com/office/drawing/2014/main" id="{FFD4EF84-DDF9-46C1-B7E0-C6FB60568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4" name="Rectangle 1202">
              <a:extLst>
                <a:ext uri="{FF2B5EF4-FFF2-40B4-BE49-F238E27FC236}">
                  <a16:creationId xmlns:a16="http://schemas.microsoft.com/office/drawing/2014/main" id="{11C587E0-A095-4F6B-9FC5-C399FA0F4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5" name="Rectangle 1203">
              <a:extLst>
                <a:ext uri="{FF2B5EF4-FFF2-40B4-BE49-F238E27FC236}">
                  <a16:creationId xmlns:a16="http://schemas.microsoft.com/office/drawing/2014/main" id="{6DA4CD36-75CC-49AA-9816-9C5FB6036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6" name="Rectangle 1204">
              <a:extLst>
                <a:ext uri="{FF2B5EF4-FFF2-40B4-BE49-F238E27FC236}">
                  <a16:creationId xmlns:a16="http://schemas.microsoft.com/office/drawing/2014/main" id="{710A1967-FBD1-4A54-A266-A1BEE07A3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7" name="Rectangle 1205">
              <a:extLst>
                <a:ext uri="{FF2B5EF4-FFF2-40B4-BE49-F238E27FC236}">
                  <a16:creationId xmlns:a16="http://schemas.microsoft.com/office/drawing/2014/main" id="{02940C2A-F4D4-4676-9805-45A2FC29B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8" name="Rectangle 1206">
              <a:extLst>
                <a:ext uri="{FF2B5EF4-FFF2-40B4-BE49-F238E27FC236}">
                  <a16:creationId xmlns:a16="http://schemas.microsoft.com/office/drawing/2014/main" id="{37EEFFB9-6726-4B20-90D2-A8BD96500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39" name="Rectangle 1207">
              <a:extLst>
                <a:ext uri="{FF2B5EF4-FFF2-40B4-BE49-F238E27FC236}">
                  <a16:creationId xmlns:a16="http://schemas.microsoft.com/office/drawing/2014/main" id="{F2B91817-D0A9-4366-9555-581958C6D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" y="2633"/>
              <a:ext cx="37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0" name="Rectangle 1208">
              <a:extLst>
                <a:ext uri="{FF2B5EF4-FFF2-40B4-BE49-F238E27FC236}">
                  <a16:creationId xmlns:a16="http://schemas.microsoft.com/office/drawing/2014/main" id="{7AE0C307-ABA1-43E4-B483-85B821B0B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1968"/>
              <a:ext cx="601" cy="832"/>
            </a:xfrm>
            <a:prstGeom prst="rect">
              <a:avLst/>
            </a:prstGeom>
            <a:noFill/>
            <a:ln w="174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1" name="Rectangle 1209">
              <a:extLst>
                <a:ext uri="{FF2B5EF4-FFF2-40B4-BE49-F238E27FC236}">
                  <a16:creationId xmlns:a16="http://schemas.microsoft.com/office/drawing/2014/main" id="{3A70D164-DFD5-4F65-B9E6-600060C8B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1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2" name="Rectangle 1210">
              <a:extLst>
                <a:ext uri="{FF2B5EF4-FFF2-40B4-BE49-F238E27FC236}">
                  <a16:creationId xmlns:a16="http://schemas.microsoft.com/office/drawing/2014/main" id="{55D9FE02-D1C7-4D18-9BEA-6E9A6E743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3" name="Rectangle 1211">
              <a:extLst>
                <a:ext uri="{FF2B5EF4-FFF2-40B4-BE49-F238E27FC236}">
                  <a16:creationId xmlns:a16="http://schemas.microsoft.com/office/drawing/2014/main" id="{99C68C76-159A-40A4-86F9-D101EE973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4" name="Rectangle 1212">
              <a:extLst>
                <a:ext uri="{FF2B5EF4-FFF2-40B4-BE49-F238E27FC236}">
                  <a16:creationId xmlns:a16="http://schemas.microsoft.com/office/drawing/2014/main" id="{4B189037-4E07-4B19-AFA3-1EC220B2D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5" name="Rectangle 1213">
              <a:extLst>
                <a:ext uri="{FF2B5EF4-FFF2-40B4-BE49-F238E27FC236}">
                  <a16:creationId xmlns:a16="http://schemas.microsoft.com/office/drawing/2014/main" id="{8BC7C745-0A19-41A8-BC42-C6160A304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" y="2633"/>
              <a:ext cx="37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6" name="Rectangle 1214">
              <a:extLst>
                <a:ext uri="{FF2B5EF4-FFF2-40B4-BE49-F238E27FC236}">
                  <a16:creationId xmlns:a16="http://schemas.microsoft.com/office/drawing/2014/main" id="{9C72EC51-FC0F-4599-9003-AA077D8B1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7" name="Rectangle 1215">
              <a:extLst>
                <a:ext uri="{FF2B5EF4-FFF2-40B4-BE49-F238E27FC236}">
                  <a16:creationId xmlns:a16="http://schemas.microsoft.com/office/drawing/2014/main" id="{E7D93F4E-4E8E-47D0-9C29-9C881C3E6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0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8" name="Rectangle 1216">
              <a:extLst>
                <a:ext uri="{FF2B5EF4-FFF2-40B4-BE49-F238E27FC236}">
                  <a16:creationId xmlns:a16="http://schemas.microsoft.com/office/drawing/2014/main" id="{6FFD7223-5A4C-43A7-A284-1B11F4BB4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49" name="Rectangle 1217">
              <a:extLst>
                <a:ext uri="{FF2B5EF4-FFF2-40B4-BE49-F238E27FC236}">
                  <a16:creationId xmlns:a16="http://schemas.microsoft.com/office/drawing/2014/main" id="{9A190222-3B53-4394-98DB-A20D8799E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2633"/>
              <a:ext cx="38" cy="157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50" name="Rectangle 1218">
              <a:extLst>
                <a:ext uri="{FF2B5EF4-FFF2-40B4-BE49-F238E27FC236}">
                  <a16:creationId xmlns:a16="http://schemas.microsoft.com/office/drawing/2014/main" id="{81E076D3-8809-4EAA-AF17-04E00A3EE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3" y="2589"/>
              <a:ext cx="48" cy="33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251" name="Group 1219">
              <a:extLst>
                <a:ext uri="{FF2B5EF4-FFF2-40B4-BE49-F238E27FC236}">
                  <a16:creationId xmlns:a16="http://schemas.microsoft.com/office/drawing/2014/main" id="{1A1832F8-9FAA-4FF4-BDC7-DB01B063A6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2" y="2444"/>
              <a:ext cx="148" cy="107"/>
              <a:chOff x="3604" y="2342"/>
              <a:chExt cx="148" cy="107"/>
            </a:xfrm>
          </p:grpSpPr>
          <p:sp>
            <p:nvSpPr>
              <p:cNvPr id="5319" name="Freeform 1220">
                <a:extLst>
                  <a:ext uri="{FF2B5EF4-FFF2-40B4-BE49-F238E27FC236}">
                    <a16:creationId xmlns:a16="http://schemas.microsoft.com/office/drawing/2014/main" id="{6A4BB09B-073F-4CDE-B382-0CC8C59AA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2342"/>
                <a:ext cx="148" cy="107"/>
              </a:xfrm>
              <a:custGeom>
                <a:avLst/>
                <a:gdLst>
                  <a:gd name="T0" fmla="*/ 74 w 297"/>
                  <a:gd name="T1" fmla="*/ 54 h 213"/>
                  <a:gd name="T2" fmla="*/ 74 w 297"/>
                  <a:gd name="T3" fmla="*/ 48 h 213"/>
                  <a:gd name="T4" fmla="*/ 73 w 297"/>
                  <a:gd name="T5" fmla="*/ 43 h 213"/>
                  <a:gd name="T6" fmla="*/ 72 w 297"/>
                  <a:gd name="T7" fmla="*/ 38 h 213"/>
                  <a:gd name="T8" fmla="*/ 70 w 297"/>
                  <a:gd name="T9" fmla="*/ 33 h 213"/>
                  <a:gd name="T10" fmla="*/ 68 w 297"/>
                  <a:gd name="T11" fmla="*/ 28 h 213"/>
                  <a:gd name="T12" fmla="*/ 65 w 297"/>
                  <a:gd name="T13" fmla="*/ 24 h 213"/>
                  <a:gd name="T14" fmla="*/ 63 w 297"/>
                  <a:gd name="T15" fmla="*/ 20 h 213"/>
                  <a:gd name="T16" fmla="*/ 59 w 297"/>
                  <a:gd name="T17" fmla="*/ 16 h 213"/>
                  <a:gd name="T18" fmla="*/ 56 w 297"/>
                  <a:gd name="T19" fmla="*/ 12 h 213"/>
                  <a:gd name="T20" fmla="*/ 52 w 297"/>
                  <a:gd name="T21" fmla="*/ 9 h 213"/>
                  <a:gd name="T22" fmla="*/ 48 w 297"/>
                  <a:gd name="T23" fmla="*/ 7 h 213"/>
                  <a:gd name="T24" fmla="*/ 43 w 297"/>
                  <a:gd name="T25" fmla="*/ 5 h 213"/>
                  <a:gd name="T26" fmla="*/ 38 w 297"/>
                  <a:gd name="T27" fmla="*/ 3 h 213"/>
                  <a:gd name="T28" fmla="*/ 34 w 297"/>
                  <a:gd name="T29" fmla="*/ 1 h 213"/>
                  <a:gd name="T30" fmla="*/ 29 w 297"/>
                  <a:gd name="T31" fmla="*/ 1 h 213"/>
                  <a:gd name="T32" fmla="*/ 23 w 297"/>
                  <a:gd name="T33" fmla="*/ 0 h 213"/>
                  <a:gd name="T34" fmla="*/ 17 w 297"/>
                  <a:gd name="T35" fmla="*/ 1 h 213"/>
                  <a:gd name="T36" fmla="*/ 11 w 297"/>
                  <a:gd name="T37" fmla="*/ 2 h 213"/>
                  <a:gd name="T38" fmla="*/ 5 w 297"/>
                  <a:gd name="T39" fmla="*/ 4 h 213"/>
                  <a:gd name="T40" fmla="*/ 0 w 297"/>
                  <a:gd name="T41" fmla="*/ 7 h 213"/>
                  <a:gd name="T42" fmla="*/ 23 w 297"/>
                  <a:gd name="T43" fmla="*/ 54 h 213"/>
                  <a:gd name="T44" fmla="*/ 74 w 297"/>
                  <a:gd name="T45" fmla="*/ 54 h 21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97" h="213">
                    <a:moveTo>
                      <a:pt x="297" y="213"/>
                    </a:moveTo>
                    <a:lnTo>
                      <a:pt x="296" y="191"/>
                    </a:lnTo>
                    <a:lnTo>
                      <a:pt x="293" y="170"/>
                    </a:lnTo>
                    <a:lnTo>
                      <a:pt x="288" y="149"/>
                    </a:lnTo>
                    <a:lnTo>
                      <a:pt x="281" y="130"/>
                    </a:lnTo>
                    <a:lnTo>
                      <a:pt x="273" y="111"/>
                    </a:lnTo>
                    <a:lnTo>
                      <a:pt x="263" y="94"/>
                    </a:lnTo>
                    <a:lnTo>
                      <a:pt x="252" y="77"/>
                    </a:lnTo>
                    <a:lnTo>
                      <a:pt x="238" y="62"/>
                    </a:lnTo>
                    <a:lnTo>
                      <a:pt x="225" y="48"/>
                    </a:lnTo>
                    <a:lnTo>
                      <a:pt x="209" y="36"/>
                    </a:lnTo>
                    <a:lnTo>
                      <a:pt x="192" y="26"/>
                    </a:lnTo>
                    <a:lnTo>
                      <a:pt x="175" y="17"/>
                    </a:lnTo>
                    <a:lnTo>
                      <a:pt x="155" y="9"/>
                    </a:lnTo>
                    <a:lnTo>
                      <a:pt x="136" y="4"/>
                    </a:lnTo>
                    <a:lnTo>
                      <a:pt x="116" y="1"/>
                    </a:lnTo>
                    <a:lnTo>
                      <a:pt x="95" y="0"/>
                    </a:lnTo>
                    <a:lnTo>
                      <a:pt x="70" y="2"/>
                    </a:lnTo>
                    <a:lnTo>
                      <a:pt x="47" y="6"/>
                    </a:lnTo>
                    <a:lnTo>
                      <a:pt x="23" y="14"/>
                    </a:lnTo>
                    <a:lnTo>
                      <a:pt x="0" y="25"/>
                    </a:lnTo>
                    <a:lnTo>
                      <a:pt x="95" y="213"/>
                    </a:lnTo>
                    <a:lnTo>
                      <a:pt x="297" y="213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20" name="Freeform 1221">
                <a:extLst>
                  <a:ext uri="{FF2B5EF4-FFF2-40B4-BE49-F238E27FC236}">
                    <a16:creationId xmlns:a16="http://schemas.microsoft.com/office/drawing/2014/main" id="{D8E44358-DFFB-4132-AC9C-E96FBFCC7A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2342"/>
                <a:ext cx="148" cy="107"/>
              </a:xfrm>
              <a:custGeom>
                <a:avLst/>
                <a:gdLst>
                  <a:gd name="T0" fmla="*/ 74 w 297"/>
                  <a:gd name="T1" fmla="*/ 54 h 213"/>
                  <a:gd name="T2" fmla="*/ 74 w 297"/>
                  <a:gd name="T3" fmla="*/ 48 h 213"/>
                  <a:gd name="T4" fmla="*/ 73 w 297"/>
                  <a:gd name="T5" fmla="*/ 43 h 213"/>
                  <a:gd name="T6" fmla="*/ 72 w 297"/>
                  <a:gd name="T7" fmla="*/ 38 h 213"/>
                  <a:gd name="T8" fmla="*/ 70 w 297"/>
                  <a:gd name="T9" fmla="*/ 33 h 213"/>
                  <a:gd name="T10" fmla="*/ 68 w 297"/>
                  <a:gd name="T11" fmla="*/ 28 h 213"/>
                  <a:gd name="T12" fmla="*/ 65 w 297"/>
                  <a:gd name="T13" fmla="*/ 24 h 213"/>
                  <a:gd name="T14" fmla="*/ 63 w 297"/>
                  <a:gd name="T15" fmla="*/ 20 h 213"/>
                  <a:gd name="T16" fmla="*/ 59 w 297"/>
                  <a:gd name="T17" fmla="*/ 16 h 213"/>
                  <a:gd name="T18" fmla="*/ 56 w 297"/>
                  <a:gd name="T19" fmla="*/ 12 h 213"/>
                  <a:gd name="T20" fmla="*/ 52 w 297"/>
                  <a:gd name="T21" fmla="*/ 9 h 213"/>
                  <a:gd name="T22" fmla="*/ 48 w 297"/>
                  <a:gd name="T23" fmla="*/ 7 h 213"/>
                  <a:gd name="T24" fmla="*/ 43 w 297"/>
                  <a:gd name="T25" fmla="*/ 5 h 213"/>
                  <a:gd name="T26" fmla="*/ 38 w 297"/>
                  <a:gd name="T27" fmla="*/ 3 h 213"/>
                  <a:gd name="T28" fmla="*/ 34 w 297"/>
                  <a:gd name="T29" fmla="*/ 1 h 213"/>
                  <a:gd name="T30" fmla="*/ 29 w 297"/>
                  <a:gd name="T31" fmla="*/ 1 h 213"/>
                  <a:gd name="T32" fmla="*/ 23 w 297"/>
                  <a:gd name="T33" fmla="*/ 0 h 213"/>
                  <a:gd name="T34" fmla="*/ 17 w 297"/>
                  <a:gd name="T35" fmla="*/ 1 h 213"/>
                  <a:gd name="T36" fmla="*/ 11 w 297"/>
                  <a:gd name="T37" fmla="*/ 2 h 213"/>
                  <a:gd name="T38" fmla="*/ 5 w 297"/>
                  <a:gd name="T39" fmla="*/ 4 h 213"/>
                  <a:gd name="T40" fmla="*/ 0 w 297"/>
                  <a:gd name="T41" fmla="*/ 7 h 21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97" h="213">
                    <a:moveTo>
                      <a:pt x="297" y="213"/>
                    </a:moveTo>
                    <a:lnTo>
                      <a:pt x="296" y="191"/>
                    </a:lnTo>
                    <a:lnTo>
                      <a:pt x="293" y="170"/>
                    </a:lnTo>
                    <a:lnTo>
                      <a:pt x="288" y="149"/>
                    </a:lnTo>
                    <a:lnTo>
                      <a:pt x="281" y="130"/>
                    </a:lnTo>
                    <a:lnTo>
                      <a:pt x="273" y="111"/>
                    </a:lnTo>
                    <a:lnTo>
                      <a:pt x="263" y="94"/>
                    </a:lnTo>
                    <a:lnTo>
                      <a:pt x="252" y="77"/>
                    </a:lnTo>
                    <a:lnTo>
                      <a:pt x="238" y="62"/>
                    </a:lnTo>
                    <a:lnTo>
                      <a:pt x="225" y="48"/>
                    </a:lnTo>
                    <a:lnTo>
                      <a:pt x="209" y="36"/>
                    </a:lnTo>
                    <a:lnTo>
                      <a:pt x="192" y="26"/>
                    </a:lnTo>
                    <a:lnTo>
                      <a:pt x="175" y="17"/>
                    </a:lnTo>
                    <a:lnTo>
                      <a:pt x="155" y="9"/>
                    </a:lnTo>
                    <a:lnTo>
                      <a:pt x="136" y="4"/>
                    </a:lnTo>
                    <a:lnTo>
                      <a:pt x="116" y="1"/>
                    </a:lnTo>
                    <a:lnTo>
                      <a:pt x="95" y="0"/>
                    </a:lnTo>
                    <a:lnTo>
                      <a:pt x="70" y="2"/>
                    </a:lnTo>
                    <a:lnTo>
                      <a:pt x="47" y="6"/>
                    </a:lnTo>
                    <a:lnTo>
                      <a:pt x="23" y="14"/>
                    </a:lnTo>
                    <a:lnTo>
                      <a:pt x="0" y="25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21" name="Freeform 1222">
                <a:extLst>
                  <a:ext uri="{FF2B5EF4-FFF2-40B4-BE49-F238E27FC236}">
                    <a16:creationId xmlns:a16="http://schemas.microsoft.com/office/drawing/2014/main" id="{D6DDE747-CF7D-4C1E-85B3-7E8B126C0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" y="2346"/>
                <a:ext cx="143" cy="103"/>
              </a:xfrm>
              <a:custGeom>
                <a:avLst/>
                <a:gdLst>
                  <a:gd name="T0" fmla="*/ 66 w 286"/>
                  <a:gd name="T1" fmla="*/ 52 h 205"/>
                  <a:gd name="T2" fmla="*/ 72 w 286"/>
                  <a:gd name="T3" fmla="*/ 52 h 205"/>
                  <a:gd name="T4" fmla="*/ 72 w 286"/>
                  <a:gd name="T5" fmla="*/ 47 h 205"/>
                  <a:gd name="T6" fmla="*/ 71 w 286"/>
                  <a:gd name="T7" fmla="*/ 42 h 205"/>
                  <a:gd name="T8" fmla="*/ 71 w 286"/>
                  <a:gd name="T9" fmla="*/ 41 h 205"/>
                  <a:gd name="T10" fmla="*/ 70 w 286"/>
                  <a:gd name="T11" fmla="*/ 36 h 205"/>
                  <a:gd name="T12" fmla="*/ 68 w 286"/>
                  <a:gd name="T13" fmla="*/ 31 h 205"/>
                  <a:gd name="T14" fmla="*/ 66 w 286"/>
                  <a:gd name="T15" fmla="*/ 27 h 205"/>
                  <a:gd name="T16" fmla="*/ 64 w 286"/>
                  <a:gd name="T17" fmla="*/ 23 h 205"/>
                  <a:gd name="T18" fmla="*/ 63 w 286"/>
                  <a:gd name="T19" fmla="*/ 22 h 205"/>
                  <a:gd name="T20" fmla="*/ 61 w 286"/>
                  <a:gd name="T21" fmla="*/ 19 h 205"/>
                  <a:gd name="T22" fmla="*/ 58 w 286"/>
                  <a:gd name="T23" fmla="*/ 15 h 205"/>
                  <a:gd name="T24" fmla="*/ 55 w 286"/>
                  <a:gd name="T25" fmla="*/ 12 h 205"/>
                  <a:gd name="T26" fmla="*/ 51 w 286"/>
                  <a:gd name="T27" fmla="*/ 9 h 205"/>
                  <a:gd name="T28" fmla="*/ 50 w 286"/>
                  <a:gd name="T29" fmla="*/ 9 h 205"/>
                  <a:gd name="T30" fmla="*/ 46 w 286"/>
                  <a:gd name="T31" fmla="*/ 6 h 205"/>
                  <a:gd name="T32" fmla="*/ 42 w 286"/>
                  <a:gd name="T33" fmla="*/ 4 h 205"/>
                  <a:gd name="T34" fmla="*/ 38 w 286"/>
                  <a:gd name="T35" fmla="*/ 3 h 205"/>
                  <a:gd name="T36" fmla="*/ 34 w 286"/>
                  <a:gd name="T37" fmla="*/ 1 h 205"/>
                  <a:gd name="T38" fmla="*/ 33 w 286"/>
                  <a:gd name="T39" fmla="*/ 1 h 205"/>
                  <a:gd name="T40" fmla="*/ 28 w 286"/>
                  <a:gd name="T41" fmla="*/ 1 h 205"/>
                  <a:gd name="T42" fmla="*/ 23 w 286"/>
                  <a:gd name="T43" fmla="*/ 0 h 205"/>
                  <a:gd name="T44" fmla="*/ 18 w 286"/>
                  <a:gd name="T45" fmla="*/ 1 h 205"/>
                  <a:gd name="T46" fmla="*/ 12 w 286"/>
                  <a:gd name="T47" fmla="*/ 2 h 205"/>
                  <a:gd name="T48" fmla="*/ 11 w 286"/>
                  <a:gd name="T49" fmla="*/ 2 h 205"/>
                  <a:gd name="T50" fmla="*/ 6 w 286"/>
                  <a:gd name="T51" fmla="*/ 4 h 205"/>
                  <a:gd name="T52" fmla="*/ 0 w 286"/>
                  <a:gd name="T53" fmla="*/ 6 h 205"/>
                  <a:gd name="T54" fmla="*/ 4 w 286"/>
                  <a:gd name="T55" fmla="*/ 12 h 205"/>
                  <a:gd name="T56" fmla="*/ 8 w 286"/>
                  <a:gd name="T57" fmla="*/ 9 h 205"/>
                  <a:gd name="T58" fmla="*/ 14 w 286"/>
                  <a:gd name="T59" fmla="*/ 8 h 205"/>
                  <a:gd name="T60" fmla="*/ 12 w 286"/>
                  <a:gd name="T61" fmla="*/ 5 h 205"/>
                  <a:gd name="T62" fmla="*/ 12 w 286"/>
                  <a:gd name="T63" fmla="*/ 8 h 205"/>
                  <a:gd name="T64" fmla="*/ 18 w 286"/>
                  <a:gd name="T65" fmla="*/ 7 h 205"/>
                  <a:gd name="T66" fmla="*/ 23 w 286"/>
                  <a:gd name="T67" fmla="*/ 6 h 205"/>
                  <a:gd name="T68" fmla="*/ 28 w 286"/>
                  <a:gd name="T69" fmla="*/ 7 h 205"/>
                  <a:gd name="T70" fmla="*/ 33 w 286"/>
                  <a:gd name="T71" fmla="*/ 7 h 205"/>
                  <a:gd name="T72" fmla="*/ 33 w 286"/>
                  <a:gd name="T73" fmla="*/ 4 h 205"/>
                  <a:gd name="T74" fmla="*/ 31 w 286"/>
                  <a:gd name="T75" fmla="*/ 7 h 205"/>
                  <a:gd name="T76" fmla="*/ 36 w 286"/>
                  <a:gd name="T77" fmla="*/ 8 h 205"/>
                  <a:gd name="T78" fmla="*/ 40 w 286"/>
                  <a:gd name="T79" fmla="*/ 10 h 205"/>
                  <a:gd name="T80" fmla="*/ 44 w 286"/>
                  <a:gd name="T81" fmla="*/ 12 h 205"/>
                  <a:gd name="T82" fmla="*/ 48 w 286"/>
                  <a:gd name="T83" fmla="*/ 14 h 205"/>
                  <a:gd name="T84" fmla="*/ 49 w 286"/>
                  <a:gd name="T85" fmla="*/ 12 h 205"/>
                  <a:gd name="T86" fmla="*/ 47 w 286"/>
                  <a:gd name="T87" fmla="*/ 14 h 205"/>
                  <a:gd name="T88" fmla="*/ 50 w 286"/>
                  <a:gd name="T89" fmla="*/ 17 h 205"/>
                  <a:gd name="T90" fmla="*/ 53 w 286"/>
                  <a:gd name="T91" fmla="*/ 20 h 205"/>
                  <a:gd name="T92" fmla="*/ 56 w 286"/>
                  <a:gd name="T93" fmla="*/ 23 h 205"/>
                  <a:gd name="T94" fmla="*/ 59 w 286"/>
                  <a:gd name="T95" fmla="*/ 27 h 205"/>
                  <a:gd name="T96" fmla="*/ 61 w 286"/>
                  <a:gd name="T97" fmla="*/ 25 h 205"/>
                  <a:gd name="T98" fmla="*/ 58 w 286"/>
                  <a:gd name="T99" fmla="*/ 26 h 205"/>
                  <a:gd name="T100" fmla="*/ 61 w 286"/>
                  <a:gd name="T101" fmla="*/ 30 h 205"/>
                  <a:gd name="T102" fmla="*/ 63 w 286"/>
                  <a:gd name="T103" fmla="*/ 34 h 205"/>
                  <a:gd name="T104" fmla="*/ 64 w 286"/>
                  <a:gd name="T105" fmla="*/ 39 h 205"/>
                  <a:gd name="T106" fmla="*/ 65 w 286"/>
                  <a:gd name="T107" fmla="*/ 43 h 205"/>
                  <a:gd name="T108" fmla="*/ 68 w 286"/>
                  <a:gd name="T109" fmla="*/ 42 h 205"/>
                  <a:gd name="T110" fmla="*/ 65 w 286"/>
                  <a:gd name="T111" fmla="*/ 42 h 205"/>
                  <a:gd name="T112" fmla="*/ 65 w 286"/>
                  <a:gd name="T113" fmla="*/ 47 h 205"/>
                  <a:gd name="T114" fmla="*/ 66 w 286"/>
                  <a:gd name="T115" fmla="*/ 52 h 20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286" h="205">
                    <a:moveTo>
                      <a:pt x="261" y="205"/>
                    </a:moveTo>
                    <a:lnTo>
                      <a:pt x="286" y="205"/>
                    </a:lnTo>
                    <a:lnTo>
                      <a:pt x="285" y="186"/>
                    </a:lnTo>
                    <a:lnTo>
                      <a:pt x="283" y="166"/>
                    </a:lnTo>
                    <a:lnTo>
                      <a:pt x="282" y="161"/>
                    </a:lnTo>
                    <a:lnTo>
                      <a:pt x="277" y="142"/>
                    </a:lnTo>
                    <a:lnTo>
                      <a:pt x="271" y="124"/>
                    </a:lnTo>
                    <a:lnTo>
                      <a:pt x="263" y="107"/>
                    </a:lnTo>
                    <a:lnTo>
                      <a:pt x="254" y="91"/>
                    </a:lnTo>
                    <a:lnTo>
                      <a:pt x="252" y="88"/>
                    </a:lnTo>
                    <a:lnTo>
                      <a:pt x="242" y="73"/>
                    </a:lnTo>
                    <a:lnTo>
                      <a:pt x="229" y="60"/>
                    </a:lnTo>
                    <a:lnTo>
                      <a:pt x="217" y="47"/>
                    </a:lnTo>
                    <a:lnTo>
                      <a:pt x="203" y="36"/>
                    </a:lnTo>
                    <a:lnTo>
                      <a:pt x="199" y="34"/>
                    </a:lnTo>
                    <a:lnTo>
                      <a:pt x="184" y="24"/>
                    </a:lnTo>
                    <a:lnTo>
                      <a:pt x="168" y="15"/>
                    </a:lnTo>
                    <a:lnTo>
                      <a:pt x="151" y="10"/>
                    </a:lnTo>
                    <a:lnTo>
                      <a:pt x="134" y="4"/>
                    </a:lnTo>
                    <a:lnTo>
                      <a:pt x="129" y="3"/>
                    </a:lnTo>
                    <a:lnTo>
                      <a:pt x="110" y="1"/>
                    </a:lnTo>
                    <a:lnTo>
                      <a:pt x="92" y="0"/>
                    </a:lnTo>
                    <a:lnTo>
                      <a:pt x="70" y="1"/>
                    </a:lnTo>
                    <a:lnTo>
                      <a:pt x="48" y="5"/>
                    </a:lnTo>
                    <a:lnTo>
                      <a:pt x="42" y="6"/>
                    </a:lnTo>
                    <a:lnTo>
                      <a:pt x="21" y="13"/>
                    </a:lnTo>
                    <a:lnTo>
                      <a:pt x="0" y="24"/>
                    </a:lnTo>
                    <a:lnTo>
                      <a:pt x="13" y="46"/>
                    </a:lnTo>
                    <a:lnTo>
                      <a:pt x="31" y="36"/>
                    </a:lnTo>
                    <a:lnTo>
                      <a:pt x="53" y="29"/>
                    </a:lnTo>
                    <a:lnTo>
                      <a:pt x="48" y="18"/>
                    </a:lnTo>
                    <a:lnTo>
                      <a:pt x="48" y="30"/>
                    </a:lnTo>
                    <a:lnTo>
                      <a:pt x="70" y="26"/>
                    </a:lnTo>
                    <a:lnTo>
                      <a:pt x="92" y="24"/>
                    </a:lnTo>
                    <a:lnTo>
                      <a:pt x="110" y="26"/>
                    </a:lnTo>
                    <a:lnTo>
                      <a:pt x="129" y="28"/>
                    </a:lnTo>
                    <a:lnTo>
                      <a:pt x="129" y="15"/>
                    </a:lnTo>
                    <a:lnTo>
                      <a:pt x="124" y="27"/>
                    </a:lnTo>
                    <a:lnTo>
                      <a:pt x="141" y="32"/>
                    </a:lnTo>
                    <a:lnTo>
                      <a:pt x="158" y="38"/>
                    </a:lnTo>
                    <a:lnTo>
                      <a:pt x="174" y="47"/>
                    </a:lnTo>
                    <a:lnTo>
                      <a:pt x="189" y="56"/>
                    </a:lnTo>
                    <a:lnTo>
                      <a:pt x="194" y="45"/>
                    </a:lnTo>
                    <a:lnTo>
                      <a:pt x="185" y="54"/>
                    </a:lnTo>
                    <a:lnTo>
                      <a:pt x="199" y="65"/>
                    </a:lnTo>
                    <a:lnTo>
                      <a:pt x="211" y="78"/>
                    </a:lnTo>
                    <a:lnTo>
                      <a:pt x="224" y="91"/>
                    </a:lnTo>
                    <a:lnTo>
                      <a:pt x="234" y="106"/>
                    </a:lnTo>
                    <a:lnTo>
                      <a:pt x="243" y="97"/>
                    </a:lnTo>
                    <a:lnTo>
                      <a:pt x="232" y="102"/>
                    </a:lnTo>
                    <a:lnTo>
                      <a:pt x="241" y="117"/>
                    </a:lnTo>
                    <a:lnTo>
                      <a:pt x="249" y="135"/>
                    </a:lnTo>
                    <a:lnTo>
                      <a:pt x="254" y="153"/>
                    </a:lnTo>
                    <a:lnTo>
                      <a:pt x="259" y="171"/>
                    </a:lnTo>
                    <a:lnTo>
                      <a:pt x="270" y="166"/>
                    </a:lnTo>
                    <a:lnTo>
                      <a:pt x="258" y="166"/>
                    </a:lnTo>
                    <a:lnTo>
                      <a:pt x="260" y="186"/>
                    </a:lnTo>
                    <a:lnTo>
                      <a:pt x="261" y="2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5252" name="Rectangle 1223">
              <a:extLst>
                <a:ext uri="{FF2B5EF4-FFF2-40B4-BE49-F238E27FC236}">
                  <a16:creationId xmlns:a16="http://schemas.microsoft.com/office/drawing/2014/main" id="{B59E2EF6-594B-46A3-8D9E-C7403D14E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437"/>
              <a:ext cx="170" cy="125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53" name="Freeform 1224">
              <a:extLst>
                <a:ext uri="{FF2B5EF4-FFF2-40B4-BE49-F238E27FC236}">
                  <a16:creationId xmlns:a16="http://schemas.microsoft.com/office/drawing/2014/main" id="{02640ED6-4E03-42D7-BBB8-2AA2EFE1A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6" y="2000"/>
              <a:ext cx="356" cy="578"/>
            </a:xfrm>
            <a:custGeom>
              <a:avLst/>
              <a:gdLst>
                <a:gd name="T0" fmla="*/ 178 w 713"/>
                <a:gd name="T1" fmla="*/ 289 h 1155"/>
                <a:gd name="T2" fmla="*/ 178 w 713"/>
                <a:gd name="T3" fmla="*/ 1 h 1155"/>
                <a:gd name="T4" fmla="*/ 0 w 713"/>
                <a:gd name="T5" fmla="*/ 0 h 1155"/>
                <a:gd name="T6" fmla="*/ 0 w 713"/>
                <a:gd name="T7" fmla="*/ 289 h 1155"/>
                <a:gd name="T8" fmla="*/ 59 w 713"/>
                <a:gd name="T9" fmla="*/ 289 h 1155"/>
                <a:gd name="T10" fmla="*/ 58 w 713"/>
                <a:gd name="T11" fmla="*/ 46 h 1155"/>
                <a:gd name="T12" fmla="*/ 97 w 713"/>
                <a:gd name="T13" fmla="*/ 47 h 1155"/>
                <a:gd name="T14" fmla="*/ 139 w 713"/>
                <a:gd name="T15" fmla="*/ 46 h 1155"/>
                <a:gd name="T16" fmla="*/ 139 w 713"/>
                <a:gd name="T17" fmla="*/ 289 h 1155"/>
                <a:gd name="T18" fmla="*/ 178 w 713"/>
                <a:gd name="T19" fmla="*/ 289 h 11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13" h="1155">
                  <a:moveTo>
                    <a:pt x="713" y="1153"/>
                  </a:moveTo>
                  <a:lnTo>
                    <a:pt x="712" y="3"/>
                  </a:lnTo>
                  <a:lnTo>
                    <a:pt x="0" y="0"/>
                  </a:lnTo>
                  <a:lnTo>
                    <a:pt x="0" y="1155"/>
                  </a:lnTo>
                  <a:lnTo>
                    <a:pt x="237" y="1153"/>
                  </a:lnTo>
                  <a:lnTo>
                    <a:pt x="233" y="184"/>
                  </a:lnTo>
                  <a:lnTo>
                    <a:pt x="390" y="188"/>
                  </a:lnTo>
                  <a:lnTo>
                    <a:pt x="559" y="184"/>
                  </a:lnTo>
                  <a:lnTo>
                    <a:pt x="556" y="1153"/>
                  </a:lnTo>
                  <a:lnTo>
                    <a:pt x="713" y="1153"/>
                  </a:lnTo>
                  <a:close/>
                </a:path>
              </a:pathLst>
            </a:custGeom>
            <a:solidFill>
              <a:srgbClr val="993366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5254" name="Oval 1225">
              <a:extLst>
                <a:ext uri="{FF2B5EF4-FFF2-40B4-BE49-F238E27FC236}">
                  <a16:creationId xmlns:a16="http://schemas.microsoft.com/office/drawing/2014/main" id="{1184E2C5-B531-4E94-B1C4-965209268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" y="2206"/>
              <a:ext cx="31" cy="36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55" name="Freeform 1226">
              <a:extLst>
                <a:ext uri="{FF2B5EF4-FFF2-40B4-BE49-F238E27FC236}">
                  <a16:creationId xmlns:a16="http://schemas.microsoft.com/office/drawing/2014/main" id="{01CB5091-79AE-405E-9F29-77E3A7B81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" y="2173"/>
              <a:ext cx="23" cy="95"/>
            </a:xfrm>
            <a:custGeom>
              <a:avLst/>
              <a:gdLst>
                <a:gd name="T0" fmla="*/ 10 w 47"/>
                <a:gd name="T1" fmla="*/ 0 h 190"/>
                <a:gd name="T2" fmla="*/ 11 w 47"/>
                <a:gd name="T3" fmla="*/ 2 h 190"/>
                <a:gd name="T4" fmla="*/ 9 w 47"/>
                <a:gd name="T5" fmla="*/ 5 h 190"/>
                <a:gd name="T6" fmla="*/ 6 w 47"/>
                <a:gd name="T7" fmla="*/ 8 h 190"/>
                <a:gd name="T8" fmla="*/ 4 w 47"/>
                <a:gd name="T9" fmla="*/ 12 h 190"/>
                <a:gd name="T10" fmla="*/ 3 w 47"/>
                <a:gd name="T11" fmla="*/ 12 h 190"/>
                <a:gd name="T12" fmla="*/ 4 w 47"/>
                <a:gd name="T13" fmla="*/ 12 h 190"/>
                <a:gd name="T14" fmla="*/ 4 w 47"/>
                <a:gd name="T15" fmla="*/ 14 h 190"/>
                <a:gd name="T16" fmla="*/ 3 w 47"/>
                <a:gd name="T17" fmla="*/ 15 h 190"/>
                <a:gd name="T18" fmla="*/ 2 w 47"/>
                <a:gd name="T19" fmla="*/ 17 h 190"/>
                <a:gd name="T20" fmla="*/ 2 w 47"/>
                <a:gd name="T21" fmla="*/ 19 h 190"/>
                <a:gd name="T22" fmla="*/ 2 w 47"/>
                <a:gd name="T23" fmla="*/ 24 h 190"/>
                <a:gd name="T24" fmla="*/ 2 w 47"/>
                <a:gd name="T25" fmla="*/ 29 h 190"/>
                <a:gd name="T26" fmla="*/ 2 w 47"/>
                <a:gd name="T27" fmla="*/ 31 h 190"/>
                <a:gd name="T28" fmla="*/ 3 w 47"/>
                <a:gd name="T29" fmla="*/ 33 h 190"/>
                <a:gd name="T30" fmla="*/ 4 w 47"/>
                <a:gd name="T31" fmla="*/ 35 h 190"/>
                <a:gd name="T32" fmla="*/ 4 w 47"/>
                <a:gd name="T33" fmla="*/ 37 h 190"/>
                <a:gd name="T34" fmla="*/ 3 w 47"/>
                <a:gd name="T35" fmla="*/ 37 h 190"/>
                <a:gd name="T36" fmla="*/ 4 w 47"/>
                <a:gd name="T37" fmla="*/ 36 h 190"/>
                <a:gd name="T38" fmla="*/ 6 w 47"/>
                <a:gd name="T39" fmla="*/ 40 h 190"/>
                <a:gd name="T40" fmla="*/ 9 w 47"/>
                <a:gd name="T41" fmla="*/ 43 h 190"/>
                <a:gd name="T42" fmla="*/ 11 w 47"/>
                <a:gd name="T43" fmla="*/ 47 h 190"/>
                <a:gd name="T44" fmla="*/ 10 w 47"/>
                <a:gd name="T45" fmla="*/ 48 h 190"/>
                <a:gd name="T46" fmla="*/ 7 w 47"/>
                <a:gd name="T47" fmla="*/ 44 h 190"/>
                <a:gd name="T48" fmla="*/ 4 w 47"/>
                <a:gd name="T49" fmla="*/ 41 h 190"/>
                <a:gd name="T50" fmla="*/ 2 w 47"/>
                <a:gd name="T51" fmla="*/ 38 h 190"/>
                <a:gd name="T52" fmla="*/ 2 w 47"/>
                <a:gd name="T53" fmla="*/ 37 h 190"/>
                <a:gd name="T54" fmla="*/ 1 w 47"/>
                <a:gd name="T55" fmla="*/ 35 h 190"/>
                <a:gd name="T56" fmla="*/ 1 w 47"/>
                <a:gd name="T57" fmla="*/ 33 h 190"/>
                <a:gd name="T58" fmla="*/ 0 w 47"/>
                <a:gd name="T59" fmla="*/ 31 h 190"/>
                <a:gd name="T60" fmla="*/ 0 w 47"/>
                <a:gd name="T61" fmla="*/ 29 h 190"/>
                <a:gd name="T62" fmla="*/ 0 w 47"/>
                <a:gd name="T63" fmla="*/ 24 h 190"/>
                <a:gd name="T64" fmla="*/ 0 w 47"/>
                <a:gd name="T65" fmla="*/ 19 h 190"/>
                <a:gd name="T66" fmla="*/ 0 w 47"/>
                <a:gd name="T67" fmla="*/ 17 h 190"/>
                <a:gd name="T68" fmla="*/ 1 w 47"/>
                <a:gd name="T69" fmla="*/ 15 h 190"/>
                <a:gd name="T70" fmla="*/ 1 w 47"/>
                <a:gd name="T71" fmla="*/ 14 h 190"/>
                <a:gd name="T72" fmla="*/ 2 w 47"/>
                <a:gd name="T73" fmla="*/ 12 h 190"/>
                <a:gd name="T74" fmla="*/ 2 w 47"/>
                <a:gd name="T75" fmla="*/ 11 h 190"/>
                <a:gd name="T76" fmla="*/ 4 w 47"/>
                <a:gd name="T77" fmla="*/ 7 h 190"/>
                <a:gd name="T78" fmla="*/ 7 w 47"/>
                <a:gd name="T79" fmla="*/ 4 h 190"/>
                <a:gd name="T80" fmla="*/ 10 w 47"/>
                <a:gd name="T81" fmla="*/ 0 h 1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" h="190">
                  <a:moveTo>
                    <a:pt x="40" y="0"/>
                  </a:moveTo>
                  <a:lnTo>
                    <a:pt x="47" y="6"/>
                  </a:lnTo>
                  <a:lnTo>
                    <a:pt x="36" y="20"/>
                  </a:lnTo>
                  <a:lnTo>
                    <a:pt x="26" y="32"/>
                  </a:lnTo>
                  <a:lnTo>
                    <a:pt x="18" y="47"/>
                  </a:lnTo>
                  <a:lnTo>
                    <a:pt x="15" y="45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13" y="60"/>
                  </a:lnTo>
                  <a:lnTo>
                    <a:pt x="10" y="68"/>
                  </a:lnTo>
                  <a:lnTo>
                    <a:pt x="9" y="76"/>
                  </a:lnTo>
                  <a:lnTo>
                    <a:pt x="9" y="96"/>
                  </a:lnTo>
                  <a:lnTo>
                    <a:pt x="9" y="114"/>
                  </a:lnTo>
                  <a:lnTo>
                    <a:pt x="10" y="123"/>
                  </a:lnTo>
                  <a:lnTo>
                    <a:pt x="13" y="130"/>
                  </a:lnTo>
                  <a:lnTo>
                    <a:pt x="16" y="139"/>
                  </a:lnTo>
                  <a:lnTo>
                    <a:pt x="19" y="146"/>
                  </a:lnTo>
                  <a:lnTo>
                    <a:pt x="15" y="146"/>
                  </a:lnTo>
                  <a:lnTo>
                    <a:pt x="18" y="143"/>
                  </a:lnTo>
                  <a:lnTo>
                    <a:pt x="26" y="158"/>
                  </a:lnTo>
                  <a:lnTo>
                    <a:pt x="36" y="172"/>
                  </a:lnTo>
                  <a:lnTo>
                    <a:pt x="47" y="185"/>
                  </a:lnTo>
                  <a:lnTo>
                    <a:pt x="40" y="190"/>
                  </a:lnTo>
                  <a:lnTo>
                    <a:pt x="30" y="176"/>
                  </a:lnTo>
                  <a:lnTo>
                    <a:pt x="19" y="163"/>
                  </a:lnTo>
                  <a:lnTo>
                    <a:pt x="11" y="149"/>
                  </a:lnTo>
                  <a:lnTo>
                    <a:pt x="10" y="146"/>
                  </a:lnTo>
                  <a:lnTo>
                    <a:pt x="7" y="139"/>
                  </a:lnTo>
                  <a:lnTo>
                    <a:pt x="5" y="132"/>
                  </a:lnTo>
                  <a:lnTo>
                    <a:pt x="2" y="123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5" y="59"/>
                  </a:lnTo>
                  <a:lnTo>
                    <a:pt x="7" y="53"/>
                  </a:lnTo>
                  <a:lnTo>
                    <a:pt x="10" y="45"/>
                  </a:lnTo>
                  <a:lnTo>
                    <a:pt x="11" y="42"/>
                  </a:lnTo>
                  <a:lnTo>
                    <a:pt x="19" y="28"/>
                  </a:lnTo>
                  <a:lnTo>
                    <a:pt x="30" y="1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56" name="Oval 1227">
              <a:extLst>
                <a:ext uri="{FF2B5EF4-FFF2-40B4-BE49-F238E27FC236}">
                  <a16:creationId xmlns:a16="http://schemas.microsoft.com/office/drawing/2014/main" id="{262F2CD6-FE77-4E75-A9EC-49B25ED10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" y="2179"/>
              <a:ext cx="31" cy="36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57" name="Freeform 1228">
              <a:extLst>
                <a:ext uri="{FF2B5EF4-FFF2-40B4-BE49-F238E27FC236}">
                  <a16:creationId xmlns:a16="http://schemas.microsoft.com/office/drawing/2014/main" id="{48643721-048F-4EF1-82E4-B03CEF084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" y="2147"/>
              <a:ext cx="23" cy="94"/>
            </a:xfrm>
            <a:custGeom>
              <a:avLst/>
              <a:gdLst>
                <a:gd name="T0" fmla="*/ 1 w 47"/>
                <a:gd name="T1" fmla="*/ 0 h 189"/>
                <a:gd name="T2" fmla="*/ 0 w 47"/>
                <a:gd name="T3" fmla="*/ 1 h 189"/>
                <a:gd name="T4" fmla="*/ 2 w 47"/>
                <a:gd name="T5" fmla="*/ 4 h 189"/>
                <a:gd name="T6" fmla="*/ 5 w 47"/>
                <a:gd name="T7" fmla="*/ 8 h 189"/>
                <a:gd name="T8" fmla="*/ 7 w 47"/>
                <a:gd name="T9" fmla="*/ 11 h 189"/>
                <a:gd name="T10" fmla="*/ 8 w 47"/>
                <a:gd name="T11" fmla="*/ 10 h 189"/>
                <a:gd name="T12" fmla="*/ 6 w 47"/>
                <a:gd name="T13" fmla="*/ 10 h 189"/>
                <a:gd name="T14" fmla="*/ 7 w 47"/>
                <a:gd name="T15" fmla="*/ 12 h 189"/>
                <a:gd name="T16" fmla="*/ 8 w 47"/>
                <a:gd name="T17" fmla="*/ 15 h 189"/>
                <a:gd name="T18" fmla="*/ 8 w 47"/>
                <a:gd name="T19" fmla="*/ 16 h 189"/>
                <a:gd name="T20" fmla="*/ 9 w 47"/>
                <a:gd name="T21" fmla="*/ 19 h 189"/>
                <a:gd name="T22" fmla="*/ 9 w 47"/>
                <a:gd name="T23" fmla="*/ 23 h 189"/>
                <a:gd name="T24" fmla="*/ 9 w 47"/>
                <a:gd name="T25" fmla="*/ 28 h 189"/>
                <a:gd name="T26" fmla="*/ 8 w 47"/>
                <a:gd name="T27" fmla="*/ 30 h 189"/>
                <a:gd name="T28" fmla="*/ 8 w 47"/>
                <a:gd name="T29" fmla="*/ 32 h 189"/>
                <a:gd name="T30" fmla="*/ 7 w 47"/>
                <a:gd name="T31" fmla="*/ 34 h 189"/>
                <a:gd name="T32" fmla="*/ 6 w 47"/>
                <a:gd name="T33" fmla="*/ 36 h 189"/>
                <a:gd name="T34" fmla="*/ 8 w 47"/>
                <a:gd name="T35" fmla="*/ 36 h 189"/>
                <a:gd name="T36" fmla="*/ 7 w 47"/>
                <a:gd name="T37" fmla="*/ 35 h 189"/>
                <a:gd name="T38" fmla="*/ 5 w 47"/>
                <a:gd name="T39" fmla="*/ 39 h 189"/>
                <a:gd name="T40" fmla="*/ 2 w 47"/>
                <a:gd name="T41" fmla="*/ 42 h 189"/>
                <a:gd name="T42" fmla="*/ 0 w 47"/>
                <a:gd name="T43" fmla="*/ 46 h 189"/>
                <a:gd name="T44" fmla="*/ 1 w 47"/>
                <a:gd name="T45" fmla="*/ 47 h 189"/>
                <a:gd name="T46" fmla="*/ 4 w 47"/>
                <a:gd name="T47" fmla="*/ 44 h 189"/>
                <a:gd name="T48" fmla="*/ 6 w 47"/>
                <a:gd name="T49" fmla="*/ 40 h 189"/>
                <a:gd name="T50" fmla="*/ 8 w 47"/>
                <a:gd name="T51" fmla="*/ 37 h 189"/>
                <a:gd name="T52" fmla="*/ 9 w 47"/>
                <a:gd name="T53" fmla="*/ 36 h 189"/>
                <a:gd name="T54" fmla="*/ 9 w 47"/>
                <a:gd name="T55" fmla="*/ 34 h 189"/>
                <a:gd name="T56" fmla="*/ 10 w 47"/>
                <a:gd name="T57" fmla="*/ 32 h 189"/>
                <a:gd name="T58" fmla="*/ 11 w 47"/>
                <a:gd name="T59" fmla="*/ 30 h 189"/>
                <a:gd name="T60" fmla="*/ 11 w 47"/>
                <a:gd name="T61" fmla="*/ 28 h 189"/>
                <a:gd name="T62" fmla="*/ 11 w 47"/>
                <a:gd name="T63" fmla="*/ 23 h 189"/>
                <a:gd name="T64" fmla="*/ 11 w 47"/>
                <a:gd name="T65" fmla="*/ 19 h 189"/>
                <a:gd name="T66" fmla="*/ 11 w 47"/>
                <a:gd name="T67" fmla="*/ 16 h 189"/>
                <a:gd name="T68" fmla="*/ 10 w 47"/>
                <a:gd name="T69" fmla="*/ 14 h 189"/>
                <a:gd name="T70" fmla="*/ 9 w 47"/>
                <a:gd name="T71" fmla="*/ 12 h 189"/>
                <a:gd name="T72" fmla="*/ 9 w 47"/>
                <a:gd name="T73" fmla="*/ 10 h 189"/>
                <a:gd name="T74" fmla="*/ 8 w 47"/>
                <a:gd name="T75" fmla="*/ 10 h 189"/>
                <a:gd name="T76" fmla="*/ 6 w 47"/>
                <a:gd name="T77" fmla="*/ 6 h 189"/>
                <a:gd name="T78" fmla="*/ 4 w 47"/>
                <a:gd name="T79" fmla="*/ 3 h 189"/>
                <a:gd name="T80" fmla="*/ 1 w 47"/>
                <a:gd name="T81" fmla="*/ 0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" h="189">
                  <a:moveTo>
                    <a:pt x="6" y="0"/>
                  </a:moveTo>
                  <a:lnTo>
                    <a:pt x="0" y="6"/>
                  </a:lnTo>
                  <a:lnTo>
                    <a:pt x="10" y="18"/>
                  </a:lnTo>
                  <a:lnTo>
                    <a:pt x="21" y="32"/>
                  </a:lnTo>
                  <a:lnTo>
                    <a:pt x="28" y="47"/>
                  </a:lnTo>
                  <a:lnTo>
                    <a:pt x="32" y="43"/>
                  </a:lnTo>
                  <a:lnTo>
                    <a:pt x="27" y="43"/>
                  </a:lnTo>
                  <a:lnTo>
                    <a:pt x="31" y="51"/>
                  </a:lnTo>
                  <a:lnTo>
                    <a:pt x="34" y="60"/>
                  </a:lnTo>
                  <a:lnTo>
                    <a:pt x="35" y="67"/>
                  </a:lnTo>
                  <a:lnTo>
                    <a:pt x="36" y="76"/>
                  </a:lnTo>
                  <a:lnTo>
                    <a:pt x="38" y="94"/>
                  </a:lnTo>
                  <a:lnTo>
                    <a:pt x="36" y="112"/>
                  </a:lnTo>
                  <a:lnTo>
                    <a:pt x="35" y="121"/>
                  </a:lnTo>
                  <a:lnTo>
                    <a:pt x="34" y="129"/>
                  </a:lnTo>
                  <a:lnTo>
                    <a:pt x="31" y="137"/>
                  </a:lnTo>
                  <a:lnTo>
                    <a:pt x="27" y="145"/>
                  </a:lnTo>
                  <a:lnTo>
                    <a:pt x="32" y="145"/>
                  </a:lnTo>
                  <a:lnTo>
                    <a:pt x="28" y="143"/>
                  </a:lnTo>
                  <a:lnTo>
                    <a:pt x="21" y="157"/>
                  </a:lnTo>
                  <a:lnTo>
                    <a:pt x="10" y="170"/>
                  </a:lnTo>
                  <a:lnTo>
                    <a:pt x="0" y="184"/>
                  </a:lnTo>
                  <a:lnTo>
                    <a:pt x="7" y="189"/>
                  </a:lnTo>
                  <a:lnTo>
                    <a:pt x="17" y="176"/>
                  </a:lnTo>
                  <a:lnTo>
                    <a:pt x="26" y="162"/>
                  </a:lnTo>
                  <a:lnTo>
                    <a:pt x="35" y="148"/>
                  </a:lnTo>
                  <a:lnTo>
                    <a:pt x="36" y="145"/>
                  </a:lnTo>
                  <a:lnTo>
                    <a:pt x="39" y="137"/>
                  </a:lnTo>
                  <a:lnTo>
                    <a:pt x="42" y="130"/>
                  </a:lnTo>
                  <a:lnTo>
                    <a:pt x="44" y="121"/>
                  </a:lnTo>
                  <a:lnTo>
                    <a:pt x="45" y="112"/>
                  </a:lnTo>
                  <a:lnTo>
                    <a:pt x="47" y="94"/>
                  </a:lnTo>
                  <a:lnTo>
                    <a:pt x="45" y="76"/>
                  </a:lnTo>
                  <a:lnTo>
                    <a:pt x="44" y="67"/>
                  </a:lnTo>
                  <a:lnTo>
                    <a:pt x="42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5" y="41"/>
                  </a:lnTo>
                  <a:lnTo>
                    <a:pt x="26" y="26"/>
                  </a:lnTo>
                  <a:lnTo>
                    <a:pt x="17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58" name="Oval 1229">
              <a:extLst>
                <a:ext uri="{FF2B5EF4-FFF2-40B4-BE49-F238E27FC236}">
                  <a16:creationId xmlns:a16="http://schemas.microsoft.com/office/drawing/2014/main" id="{2BC84352-2C13-40C4-8BF3-F330A6AE0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" y="2342"/>
              <a:ext cx="31" cy="36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59" name="Freeform 1230">
              <a:extLst>
                <a:ext uri="{FF2B5EF4-FFF2-40B4-BE49-F238E27FC236}">
                  <a16:creationId xmlns:a16="http://schemas.microsoft.com/office/drawing/2014/main" id="{9419B6E5-B427-454C-8C59-951026E39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" y="2309"/>
              <a:ext cx="23" cy="95"/>
            </a:xfrm>
            <a:custGeom>
              <a:avLst/>
              <a:gdLst>
                <a:gd name="T0" fmla="*/ 10 w 47"/>
                <a:gd name="T1" fmla="*/ 0 h 189"/>
                <a:gd name="T2" fmla="*/ 11 w 47"/>
                <a:gd name="T3" fmla="*/ 2 h 189"/>
                <a:gd name="T4" fmla="*/ 9 w 47"/>
                <a:gd name="T5" fmla="*/ 5 h 189"/>
                <a:gd name="T6" fmla="*/ 6 w 47"/>
                <a:gd name="T7" fmla="*/ 8 h 189"/>
                <a:gd name="T8" fmla="*/ 4 w 47"/>
                <a:gd name="T9" fmla="*/ 12 h 189"/>
                <a:gd name="T10" fmla="*/ 3 w 47"/>
                <a:gd name="T11" fmla="*/ 11 h 189"/>
                <a:gd name="T12" fmla="*/ 4 w 47"/>
                <a:gd name="T13" fmla="*/ 11 h 189"/>
                <a:gd name="T14" fmla="*/ 4 w 47"/>
                <a:gd name="T15" fmla="*/ 13 h 189"/>
                <a:gd name="T16" fmla="*/ 3 w 47"/>
                <a:gd name="T17" fmla="*/ 15 h 189"/>
                <a:gd name="T18" fmla="*/ 2 w 47"/>
                <a:gd name="T19" fmla="*/ 17 h 189"/>
                <a:gd name="T20" fmla="*/ 2 w 47"/>
                <a:gd name="T21" fmla="*/ 19 h 189"/>
                <a:gd name="T22" fmla="*/ 2 w 47"/>
                <a:gd name="T23" fmla="*/ 24 h 189"/>
                <a:gd name="T24" fmla="*/ 2 w 47"/>
                <a:gd name="T25" fmla="*/ 29 h 189"/>
                <a:gd name="T26" fmla="*/ 2 w 47"/>
                <a:gd name="T27" fmla="*/ 31 h 189"/>
                <a:gd name="T28" fmla="*/ 3 w 47"/>
                <a:gd name="T29" fmla="*/ 33 h 189"/>
                <a:gd name="T30" fmla="*/ 4 w 47"/>
                <a:gd name="T31" fmla="*/ 35 h 189"/>
                <a:gd name="T32" fmla="*/ 4 w 47"/>
                <a:gd name="T33" fmla="*/ 37 h 189"/>
                <a:gd name="T34" fmla="*/ 3 w 47"/>
                <a:gd name="T35" fmla="*/ 37 h 189"/>
                <a:gd name="T36" fmla="*/ 4 w 47"/>
                <a:gd name="T37" fmla="*/ 36 h 189"/>
                <a:gd name="T38" fmla="*/ 6 w 47"/>
                <a:gd name="T39" fmla="*/ 40 h 189"/>
                <a:gd name="T40" fmla="*/ 9 w 47"/>
                <a:gd name="T41" fmla="*/ 43 h 189"/>
                <a:gd name="T42" fmla="*/ 11 w 47"/>
                <a:gd name="T43" fmla="*/ 46 h 189"/>
                <a:gd name="T44" fmla="*/ 10 w 47"/>
                <a:gd name="T45" fmla="*/ 48 h 189"/>
                <a:gd name="T46" fmla="*/ 7 w 47"/>
                <a:gd name="T47" fmla="*/ 44 h 189"/>
                <a:gd name="T48" fmla="*/ 4 w 47"/>
                <a:gd name="T49" fmla="*/ 41 h 189"/>
                <a:gd name="T50" fmla="*/ 2 w 47"/>
                <a:gd name="T51" fmla="*/ 37 h 189"/>
                <a:gd name="T52" fmla="*/ 2 w 47"/>
                <a:gd name="T53" fmla="*/ 37 h 189"/>
                <a:gd name="T54" fmla="*/ 1 w 47"/>
                <a:gd name="T55" fmla="*/ 35 h 189"/>
                <a:gd name="T56" fmla="*/ 1 w 47"/>
                <a:gd name="T57" fmla="*/ 33 h 189"/>
                <a:gd name="T58" fmla="*/ 0 w 47"/>
                <a:gd name="T59" fmla="*/ 31 h 189"/>
                <a:gd name="T60" fmla="*/ 0 w 47"/>
                <a:gd name="T61" fmla="*/ 29 h 189"/>
                <a:gd name="T62" fmla="*/ 0 w 47"/>
                <a:gd name="T63" fmla="*/ 24 h 189"/>
                <a:gd name="T64" fmla="*/ 0 w 47"/>
                <a:gd name="T65" fmla="*/ 19 h 189"/>
                <a:gd name="T66" fmla="*/ 0 w 47"/>
                <a:gd name="T67" fmla="*/ 17 h 189"/>
                <a:gd name="T68" fmla="*/ 1 w 47"/>
                <a:gd name="T69" fmla="*/ 15 h 189"/>
                <a:gd name="T70" fmla="*/ 1 w 47"/>
                <a:gd name="T71" fmla="*/ 13 h 189"/>
                <a:gd name="T72" fmla="*/ 2 w 47"/>
                <a:gd name="T73" fmla="*/ 11 h 189"/>
                <a:gd name="T74" fmla="*/ 2 w 47"/>
                <a:gd name="T75" fmla="*/ 11 h 189"/>
                <a:gd name="T76" fmla="*/ 4 w 47"/>
                <a:gd name="T77" fmla="*/ 7 h 189"/>
                <a:gd name="T78" fmla="*/ 7 w 47"/>
                <a:gd name="T79" fmla="*/ 4 h 189"/>
                <a:gd name="T80" fmla="*/ 10 w 47"/>
                <a:gd name="T81" fmla="*/ 0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" h="189">
                  <a:moveTo>
                    <a:pt x="40" y="0"/>
                  </a:moveTo>
                  <a:lnTo>
                    <a:pt x="47" y="5"/>
                  </a:lnTo>
                  <a:lnTo>
                    <a:pt x="36" y="19"/>
                  </a:lnTo>
                  <a:lnTo>
                    <a:pt x="26" y="31"/>
                  </a:lnTo>
                  <a:lnTo>
                    <a:pt x="18" y="46"/>
                  </a:lnTo>
                  <a:lnTo>
                    <a:pt x="15" y="44"/>
                  </a:lnTo>
                  <a:lnTo>
                    <a:pt x="19" y="44"/>
                  </a:lnTo>
                  <a:lnTo>
                    <a:pt x="16" y="52"/>
                  </a:lnTo>
                  <a:lnTo>
                    <a:pt x="13" y="60"/>
                  </a:lnTo>
                  <a:lnTo>
                    <a:pt x="10" y="68"/>
                  </a:lnTo>
                  <a:lnTo>
                    <a:pt x="9" y="76"/>
                  </a:lnTo>
                  <a:lnTo>
                    <a:pt x="9" y="95"/>
                  </a:lnTo>
                  <a:lnTo>
                    <a:pt x="9" y="113"/>
                  </a:lnTo>
                  <a:lnTo>
                    <a:pt x="10" y="122"/>
                  </a:lnTo>
                  <a:lnTo>
                    <a:pt x="13" y="129"/>
                  </a:lnTo>
                  <a:lnTo>
                    <a:pt x="16" y="138"/>
                  </a:lnTo>
                  <a:lnTo>
                    <a:pt x="19" y="145"/>
                  </a:lnTo>
                  <a:lnTo>
                    <a:pt x="15" y="145"/>
                  </a:lnTo>
                  <a:lnTo>
                    <a:pt x="18" y="143"/>
                  </a:lnTo>
                  <a:lnTo>
                    <a:pt x="26" y="157"/>
                  </a:lnTo>
                  <a:lnTo>
                    <a:pt x="36" y="171"/>
                  </a:lnTo>
                  <a:lnTo>
                    <a:pt x="47" y="184"/>
                  </a:lnTo>
                  <a:lnTo>
                    <a:pt x="40" y="189"/>
                  </a:lnTo>
                  <a:lnTo>
                    <a:pt x="30" y="175"/>
                  </a:lnTo>
                  <a:lnTo>
                    <a:pt x="19" y="162"/>
                  </a:lnTo>
                  <a:lnTo>
                    <a:pt x="11" y="148"/>
                  </a:lnTo>
                  <a:lnTo>
                    <a:pt x="10" y="145"/>
                  </a:lnTo>
                  <a:lnTo>
                    <a:pt x="7" y="138"/>
                  </a:lnTo>
                  <a:lnTo>
                    <a:pt x="5" y="131"/>
                  </a:lnTo>
                  <a:lnTo>
                    <a:pt x="2" y="122"/>
                  </a:lnTo>
                  <a:lnTo>
                    <a:pt x="0" y="113"/>
                  </a:lnTo>
                  <a:lnTo>
                    <a:pt x="0" y="95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5" y="59"/>
                  </a:lnTo>
                  <a:lnTo>
                    <a:pt x="7" y="52"/>
                  </a:lnTo>
                  <a:lnTo>
                    <a:pt x="10" y="44"/>
                  </a:lnTo>
                  <a:lnTo>
                    <a:pt x="11" y="42"/>
                  </a:lnTo>
                  <a:lnTo>
                    <a:pt x="19" y="27"/>
                  </a:lnTo>
                  <a:lnTo>
                    <a:pt x="30" y="1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60" name="Oval 1231">
              <a:extLst>
                <a:ext uri="{FF2B5EF4-FFF2-40B4-BE49-F238E27FC236}">
                  <a16:creationId xmlns:a16="http://schemas.microsoft.com/office/drawing/2014/main" id="{8344D0B9-E912-4C78-AD4C-76B09C43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" y="2478"/>
              <a:ext cx="31" cy="36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61" name="Freeform 1232">
              <a:extLst>
                <a:ext uri="{FF2B5EF4-FFF2-40B4-BE49-F238E27FC236}">
                  <a16:creationId xmlns:a16="http://schemas.microsoft.com/office/drawing/2014/main" id="{689B2CC2-2DF4-4A70-BC50-C7CF092E1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" y="2445"/>
              <a:ext cx="23" cy="95"/>
            </a:xfrm>
            <a:custGeom>
              <a:avLst/>
              <a:gdLst>
                <a:gd name="T0" fmla="*/ 10 w 47"/>
                <a:gd name="T1" fmla="*/ 0 h 189"/>
                <a:gd name="T2" fmla="*/ 11 w 47"/>
                <a:gd name="T3" fmla="*/ 2 h 189"/>
                <a:gd name="T4" fmla="*/ 9 w 47"/>
                <a:gd name="T5" fmla="*/ 5 h 189"/>
                <a:gd name="T6" fmla="*/ 6 w 47"/>
                <a:gd name="T7" fmla="*/ 8 h 189"/>
                <a:gd name="T8" fmla="*/ 4 w 47"/>
                <a:gd name="T9" fmla="*/ 12 h 189"/>
                <a:gd name="T10" fmla="*/ 3 w 47"/>
                <a:gd name="T11" fmla="*/ 11 h 189"/>
                <a:gd name="T12" fmla="*/ 4 w 47"/>
                <a:gd name="T13" fmla="*/ 11 h 189"/>
                <a:gd name="T14" fmla="*/ 4 w 47"/>
                <a:gd name="T15" fmla="*/ 13 h 189"/>
                <a:gd name="T16" fmla="*/ 3 w 47"/>
                <a:gd name="T17" fmla="*/ 15 h 189"/>
                <a:gd name="T18" fmla="*/ 2 w 47"/>
                <a:gd name="T19" fmla="*/ 17 h 189"/>
                <a:gd name="T20" fmla="*/ 2 w 47"/>
                <a:gd name="T21" fmla="*/ 19 h 189"/>
                <a:gd name="T22" fmla="*/ 2 w 47"/>
                <a:gd name="T23" fmla="*/ 24 h 189"/>
                <a:gd name="T24" fmla="*/ 2 w 47"/>
                <a:gd name="T25" fmla="*/ 29 h 189"/>
                <a:gd name="T26" fmla="*/ 2 w 47"/>
                <a:gd name="T27" fmla="*/ 31 h 189"/>
                <a:gd name="T28" fmla="*/ 3 w 47"/>
                <a:gd name="T29" fmla="*/ 33 h 189"/>
                <a:gd name="T30" fmla="*/ 4 w 47"/>
                <a:gd name="T31" fmla="*/ 35 h 189"/>
                <a:gd name="T32" fmla="*/ 4 w 47"/>
                <a:gd name="T33" fmla="*/ 37 h 189"/>
                <a:gd name="T34" fmla="*/ 3 w 47"/>
                <a:gd name="T35" fmla="*/ 37 h 189"/>
                <a:gd name="T36" fmla="*/ 4 w 47"/>
                <a:gd name="T37" fmla="*/ 36 h 189"/>
                <a:gd name="T38" fmla="*/ 6 w 47"/>
                <a:gd name="T39" fmla="*/ 40 h 189"/>
                <a:gd name="T40" fmla="*/ 9 w 47"/>
                <a:gd name="T41" fmla="*/ 43 h 189"/>
                <a:gd name="T42" fmla="*/ 11 w 47"/>
                <a:gd name="T43" fmla="*/ 47 h 189"/>
                <a:gd name="T44" fmla="*/ 10 w 47"/>
                <a:gd name="T45" fmla="*/ 48 h 189"/>
                <a:gd name="T46" fmla="*/ 7 w 47"/>
                <a:gd name="T47" fmla="*/ 44 h 189"/>
                <a:gd name="T48" fmla="*/ 4 w 47"/>
                <a:gd name="T49" fmla="*/ 41 h 189"/>
                <a:gd name="T50" fmla="*/ 2 w 47"/>
                <a:gd name="T51" fmla="*/ 37 h 189"/>
                <a:gd name="T52" fmla="*/ 2 w 47"/>
                <a:gd name="T53" fmla="*/ 37 h 189"/>
                <a:gd name="T54" fmla="*/ 1 w 47"/>
                <a:gd name="T55" fmla="*/ 35 h 189"/>
                <a:gd name="T56" fmla="*/ 1 w 47"/>
                <a:gd name="T57" fmla="*/ 33 h 189"/>
                <a:gd name="T58" fmla="*/ 0 w 47"/>
                <a:gd name="T59" fmla="*/ 31 h 189"/>
                <a:gd name="T60" fmla="*/ 0 w 47"/>
                <a:gd name="T61" fmla="*/ 29 h 189"/>
                <a:gd name="T62" fmla="*/ 0 w 47"/>
                <a:gd name="T63" fmla="*/ 24 h 189"/>
                <a:gd name="T64" fmla="*/ 0 w 47"/>
                <a:gd name="T65" fmla="*/ 19 h 189"/>
                <a:gd name="T66" fmla="*/ 0 w 47"/>
                <a:gd name="T67" fmla="*/ 17 h 189"/>
                <a:gd name="T68" fmla="*/ 1 w 47"/>
                <a:gd name="T69" fmla="*/ 15 h 189"/>
                <a:gd name="T70" fmla="*/ 1 w 47"/>
                <a:gd name="T71" fmla="*/ 13 h 189"/>
                <a:gd name="T72" fmla="*/ 2 w 47"/>
                <a:gd name="T73" fmla="*/ 11 h 189"/>
                <a:gd name="T74" fmla="*/ 2 w 47"/>
                <a:gd name="T75" fmla="*/ 11 h 189"/>
                <a:gd name="T76" fmla="*/ 4 w 47"/>
                <a:gd name="T77" fmla="*/ 7 h 189"/>
                <a:gd name="T78" fmla="*/ 7 w 47"/>
                <a:gd name="T79" fmla="*/ 4 h 189"/>
                <a:gd name="T80" fmla="*/ 10 w 47"/>
                <a:gd name="T81" fmla="*/ 0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7" h="189">
                  <a:moveTo>
                    <a:pt x="40" y="0"/>
                  </a:moveTo>
                  <a:lnTo>
                    <a:pt x="47" y="6"/>
                  </a:lnTo>
                  <a:lnTo>
                    <a:pt x="36" y="19"/>
                  </a:lnTo>
                  <a:lnTo>
                    <a:pt x="26" y="32"/>
                  </a:lnTo>
                  <a:lnTo>
                    <a:pt x="18" y="46"/>
                  </a:lnTo>
                  <a:lnTo>
                    <a:pt x="15" y="44"/>
                  </a:lnTo>
                  <a:lnTo>
                    <a:pt x="19" y="44"/>
                  </a:lnTo>
                  <a:lnTo>
                    <a:pt x="16" y="52"/>
                  </a:lnTo>
                  <a:lnTo>
                    <a:pt x="13" y="60"/>
                  </a:lnTo>
                  <a:lnTo>
                    <a:pt x="10" y="68"/>
                  </a:lnTo>
                  <a:lnTo>
                    <a:pt x="9" y="76"/>
                  </a:lnTo>
                  <a:lnTo>
                    <a:pt x="9" y="95"/>
                  </a:lnTo>
                  <a:lnTo>
                    <a:pt x="9" y="113"/>
                  </a:lnTo>
                  <a:lnTo>
                    <a:pt x="10" y="122"/>
                  </a:lnTo>
                  <a:lnTo>
                    <a:pt x="13" y="129"/>
                  </a:lnTo>
                  <a:lnTo>
                    <a:pt x="16" y="138"/>
                  </a:lnTo>
                  <a:lnTo>
                    <a:pt x="19" y="145"/>
                  </a:lnTo>
                  <a:lnTo>
                    <a:pt x="15" y="145"/>
                  </a:lnTo>
                  <a:lnTo>
                    <a:pt x="18" y="143"/>
                  </a:lnTo>
                  <a:lnTo>
                    <a:pt x="26" y="158"/>
                  </a:lnTo>
                  <a:lnTo>
                    <a:pt x="36" y="171"/>
                  </a:lnTo>
                  <a:lnTo>
                    <a:pt x="47" y="185"/>
                  </a:lnTo>
                  <a:lnTo>
                    <a:pt x="40" y="189"/>
                  </a:lnTo>
                  <a:lnTo>
                    <a:pt x="30" y="176"/>
                  </a:lnTo>
                  <a:lnTo>
                    <a:pt x="19" y="162"/>
                  </a:lnTo>
                  <a:lnTo>
                    <a:pt x="11" y="148"/>
                  </a:lnTo>
                  <a:lnTo>
                    <a:pt x="10" y="145"/>
                  </a:lnTo>
                  <a:lnTo>
                    <a:pt x="7" y="138"/>
                  </a:lnTo>
                  <a:lnTo>
                    <a:pt x="5" y="131"/>
                  </a:lnTo>
                  <a:lnTo>
                    <a:pt x="2" y="122"/>
                  </a:lnTo>
                  <a:lnTo>
                    <a:pt x="0" y="113"/>
                  </a:lnTo>
                  <a:lnTo>
                    <a:pt x="0" y="95"/>
                  </a:lnTo>
                  <a:lnTo>
                    <a:pt x="0" y="76"/>
                  </a:lnTo>
                  <a:lnTo>
                    <a:pt x="2" y="68"/>
                  </a:lnTo>
                  <a:lnTo>
                    <a:pt x="5" y="59"/>
                  </a:lnTo>
                  <a:lnTo>
                    <a:pt x="7" y="52"/>
                  </a:lnTo>
                  <a:lnTo>
                    <a:pt x="10" y="44"/>
                  </a:lnTo>
                  <a:lnTo>
                    <a:pt x="11" y="42"/>
                  </a:lnTo>
                  <a:lnTo>
                    <a:pt x="19" y="27"/>
                  </a:lnTo>
                  <a:lnTo>
                    <a:pt x="30" y="1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62" name="Oval 1233">
              <a:extLst>
                <a:ext uri="{FF2B5EF4-FFF2-40B4-BE49-F238E27FC236}">
                  <a16:creationId xmlns:a16="http://schemas.microsoft.com/office/drawing/2014/main" id="{B6015204-7D24-45A6-947F-7F78964F2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" y="2308"/>
              <a:ext cx="31" cy="36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63" name="Freeform 1234">
              <a:extLst>
                <a:ext uri="{FF2B5EF4-FFF2-40B4-BE49-F238E27FC236}">
                  <a16:creationId xmlns:a16="http://schemas.microsoft.com/office/drawing/2014/main" id="{28F475E9-0002-4D0D-A0F2-7EA33F030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" y="2275"/>
              <a:ext cx="23" cy="95"/>
            </a:xfrm>
            <a:custGeom>
              <a:avLst/>
              <a:gdLst>
                <a:gd name="T0" fmla="*/ 2 w 46"/>
                <a:gd name="T1" fmla="*/ 0 h 189"/>
                <a:gd name="T2" fmla="*/ 0 w 46"/>
                <a:gd name="T3" fmla="*/ 2 h 189"/>
                <a:gd name="T4" fmla="*/ 3 w 46"/>
                <a:gd name="T5" fmla="*/ 5 h 189"/>
                <a:gd name="T6" fmla="*/ 5 w 46"/>
                <a:gd name="T7" fmla="*/ 8 h 189"/>
                <a:gd name="T8" fmla="*/ 7 w 46"/>
                <a:gd name="T9" fmla="*/ 12 h 189"/>
                <a:gd name="T10" fmla="*/ 8 w 46"/>
                <a:gd name="T11" fmla="*/ 11 h 189"/>
                <a:gd name="T12" fmla="*/ 7 w 46"/>
                <a:gd name="T13" fmla="*/ 11 h 189"/>
                <a:gd name="T14" fmla="*/ 8 w 46"/>
                <a:gd name="T15" fmla="*/ 13 h 189"/>
                <a:gd name="T16" fmla="*/ 9 w 46"/>
                <a:gd name="T17" fmla="*/ 15 h 189"/>
                <a:gd name="T18" fmla="*/ 9 w 46"/>
                <a:gd name="T19" fmla="*/ 17 h 189"/>
                <a:gd name="T20" fmla="*/ 10 w 46"/>
                <a:gd name="T21" fmla="*/ 19 h 189"/>
                <a:gd name="T22" fmla="*/ 10 w 46"/>
                <a:gd name="T23" fmla="*/ 24 h 189"/>
                <a:gd name="T24" fmla="*/ 10 w 46"/>
                <a:gd name="T25" fmla="*/ 29 h 189"/>
                <a:gd name="T26" fmla="*/ 9 w 46"/>
                <a:gd name="T27" fmla="*/ 31 h 189"/>
                <a:gd name="T28" fmla="*/ 9 w 46"/>
                <a:gd name="T29" fmla="*/ 33 h 189"/>
                <a:gd name="T30" fmla="*/ 8 w 46"/>
                <a:gd name="T31" fmla="*/ 35 h 189"/>
                <a:gd name="T32" fmla="*/ 7 w 46"/>
                <a:gd name="T33" fmla="*/ 37 h 189"/>
                <a:gd name="T34" fmla="*/ 8 w 46"/>
                <a:gd name="T35" fmla="*/ 37 h 189"/>
                <a:gd name="T36" fmla="*/ 7 w 46"/>
                <a:gd name="T37" fmla="*/ 36 h 189"/>
                <a:gd name="T38" fmla="*/ 5 w 46"/>
                <a:gd name="T39" fmla="*/ 40 h 189"/>
                <a:gd name="T40" fmla="*/ 3 w 46"/>
                <a:gd name="T41" fmla="*/ 43 h 189"/>
                <a:gd name="T42" fmla="*/ 0 w 46"/>
                <a:gd name="T43" fmla="*/ 46 h 189"/>
                <a:gd name="T44" fmla="*/ 2 w 46"/>
                <a:gd name="T45" fmla="*/ 48 h 189"/>
                <a:gd name="T46" fmla="*/ 5 w 46"/>
                <a:gd name="T47" fmla="*/ 44 h 189"/>
                <a:gd name="T48" fmla="*/ 7 w 46"/>
                <a:gd name="T49" fmla="*/ 41 h 189"/>
                <a:gd name="T50" fmla="*/ 9 w 46"/>
                <a:gd name="T51" fmla="*/ 37 h 189"/>
                <a:gd name="T52" fmla="*/ 9 w 46"/>
                <a:gd name="T53" fmla="*/ 37 h 189"/>
                <a:gd name="T54" fmla="*/ 10 w 46"/>
                <a:gd name="T55" fmla="*/ 35 h 189"/>
                <a:gd name="T56" fmla="*/ 11 w 46"/>
                <a:gd name="T57" fmla="*/ 33 h 189"/>
                <a:gd name="T58" fmla="*/ 11 w 46"/>
                <a:gd name="T59" fmla="*/ 31 h 189"/>
                <a:gd name="T60" fmla="*/ 12 w 46"/>
                <a:gd name="T61" fmla="*/ 29 h 189"/>
                <a:gd name="T62" fmla="*/ 12 w 46"/>
                <a:gd name="T63" fmla="*/ 24 h 189"/>
                <a:gd name="T64" fmla="*/ 12 w 46"/>
                <a:gd name="T65" fmla="*/ 19 h 189"/>
                <a:gd name="T66" fmla="*/ 11 w 46"/>
                <a:gd name="T67" fmla="*/ 17 h 189"/>
                <a:gd name="T68" fmla="*/ 11 w 46"/>
                <a:gd name="T69" fmla="*/ 15 h 189"/>
                <a:gd name="T70" fmla="*/ 10 w 46"/>
                <a:gd name="T71" fmla="*/ 13 h 189"/>
                <a:gd name="T72" fmla="*/ 9 w 46"/>
                <a:gd name="T73" fmla="*/ 11 h 189"/>
                <a:gd name="T74" fmla="*/ 9 w 46"/>
                <a:gd name="T75" fmla="*/ 11 h 189"/>
                <a:gd name="T76" fmla="*/ 7 w 46"/>
                <a:gd name="T77" fmla="*/ 7 h 189"/>
                <a:gd name="T78" fmla="*/ 5 w 46"/>
                <a:gd name="T79" fmla="*/ 4 h 189"/>
                <a:gd name="T80" fmla="*/ 2 w 46"/>
                <a:gd name="T81" fmla="*/ 0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" h="189">
                  <a:moveTo>
                    <a:pt x="6" y="0"/>
                  </a:moveTo>
                  <a:lnTo>
                    <a:pt x="0" y="5"/>
                  </a:lnTo>
                  <a:lnTo>
                    <a:pt x="10" y="19"/>
                  </a:lnTo>
                  <a:lnTo>
                    <a:pt x="20" y="31"/>
                  </a:lnTo>
                  <a:lnTo>
                    <a:pt x="28" y="46"/>
                  </a:lnTo>
                  <a:lnTo>
                    <a:pt x="32" y="44"/>
                  </a:lnTo>
                  <a:lnTo>
                    <a:pt x="27" y="44"/>
                  </a:lnTo>
                  <a:lnTo>
                    <a:pt x="31" y="52"/>
                  </a:lnTo>
                  <a:lnTo>
                    <a:pt x="34" y="60"/>
                  </a:lnTo>
                  <a:lnTo>
                    <a:pt x="35" y="68"/>
                  </a:lnTo>
                  <a:lnTo>
                    <a:pt x="37" y="76"/>
                  </a:lnTo>
                  <a:lnTo>
                    <a:pt x="37" y="95"/>
                  </a:lnTo>
                  <a:lnTo>
                    <a:pt x="37" y="113"/>
                  </a:lnTo>
                  <a:lnTo>
                    <a:pt x="35" y="122"/>
                  </a:lnTo>
                  <a:lnTo>
                    <a:pt x="34" y="129"/>
                  </a:lnTo>
                  <a:lnTo>
                    <a:pt x="31" y="138"/>
                  </a:lnTo>
                  <a:lnTo>
                    <a:pt x="27" y="145"/>
                  </a:lnTo>
                  <a:lnTo>
                    <a:pt x="32" y="145"/>
                  </a:lnTo>
                  <a:lnTo>
                    <a:pt x="28" y="142"/>
                  </a:lnTo>
                  <a:lnTo>
                    <a:pt x="20" y="157"/>
                  </a:lnTo>
                  <a:lnTo>
                    <a:pt x="10" y="171"/>
                  </a:lnTo>
                  <a:lnTo>
                    <a:pt x="0" y="184"/>
                  </a:lnTo>
                  <a:lnTo>
                    <a:pt x="7" y="189"/>
                  </a:lnTo>
                  <a:lnTo>
                    <a:pt x="17" y="175"/>
                  </a:lnTo>
                  <a:lnTo>
                    <a:pt x="27" y="162"/>
                  </a:lnTo>
                  <a:lnTo>
                    <a:pt x="35" y="148"/>
                  </a:lnTo>
                  <a:lnTo>
                    <a:pt x="36" y="145"/>
                  </a:lnTo>
                  <a:lnTo>
                    <a:pt x="40" y="138"/>
                  </a:lnTo>
                  <a:lnTo>
                    <a:pt x="42" y="131"/>
                  </a:lnTo>
                  <a:lnTo>
                    <a:pt x="44" y="122"/>
                  </a:lnTo>
                  <a:lnTo>
                    <a:pt x="46" y="113"/>
                  </a:lnTo>
                  <a:lnTo>
                    <a:pt x="46" y="95"/>
                  </a:lnTo>
                  <a:lnTo>
                    <a:pt x="46" y="76"/>
                  </a:lnTo>
                  <a:lnTo>
                    <a:pt x="44" y="68"/>
                  </a:lnTo>
                  <a:lnTo>
                    <a:pt x="42" y="59"/>
                  </a:lnTo>
                  <a:lnTo>
                    <a:pt x="40" y="52"/>
                  </a:lnTo>
                  <a:lnTo>
                    <a:pt x="36" y="44"/>
                  </a:lnTo>
                  <a:lnTo>
                    <a:pt x="35" y="42"/>
                  </a:lnTo>
                  <a:lnTo>
                    <a:pt x="27" y="27"/>
                  </a:lnTo>
                  <a:lnTo>
                    <a:pt x="17" y="1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64" name="Oval 1235">
              <a:extLst>
                <a:ext uri="{FF2B5EF4-FFF2-40B4-BE49-F238E27FC236}">
                  <a16:creationId xmlns:a16="http://schemas.microsoft.com/office/drawing/2014/main" id="{73888053-BAE8-46CD-ABD7-B863DB66D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" y="2444"/>
              <a:ext cx="31" cy="36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65" name="Freeform 1236">
              <a:extLst>
                <a:ext uri="{FF2B5EF4-FFF2-40B4-BE49-F238E27FC236}">
                  <a16:creationId xmlns:a16="http://schemas.microsoft.com/office/drawing/2014/main" id="{FAEFC767-7DF0-448E-ABBD-91213EF07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" y="2411"/>
              <a:ext cx="23" cy="95"/>
            </a:xfrm>
            <a:custGeom>
              <a:avLst/>
              <a:gdLst>
                <a:gd name="T0" fmla="*/ 2 w 46"/>
                <a:gd name="T1" fmla="*/ 0 h 189"/>
                <a:gd name="T2" fmla="*/ 0 w 46"/>
                <a:gd name="T3" fmla="*/ 2 h 189"/>
                <a:gd name="T4" fmla="*/ 3 w 46"/>
                <a:gd name="T5" fmla="*/ 5 h 189"/>
                <a:gd name="T6" fmla="*/ 5 w 46"/>
                <a:gd name="T7" fmla="*/ 8 h 189"/>
                <a:gd name="T8" fmla="*/ 7 w 46"/>
                <a:gd name="T9" fmla="*/ 12 h 189"/>
                <a:gd name="T10" fmla="*/ 8 w 46"/>
                <a:gd name="T11" fmla="*/ 11 h 189"/>
                <a:gd name="T12" fmla="*/ 7 w 46"/>
                <a:gd name="T13" fmla="*/ 11 h 189"/>
                <a:gd name="T14" fmla="*/ 8 w 46"/>
                <a:gd name="T15" fmla="*/ 13 h 189"/>
                <a:gd name="T16" fmla="*/ 9 w 46"/>
                <a:gd name="T17" fmla="*/ 15 h 189"/>
                <a:gd name="T18" fmla="*/ 9 w 46"/>
                <a:gd name="T19" fmla="*/ 17 h 189"/>
                <a:gd name="T20" fmla="*/ 10 w 46"/>
                <a:gd name="T21" fmla="*/ 19 h 189"/>
                <a:gd name="T22" fmla="*/ 10 w 46"/>
                <a:gd name="T23" fmla="*/ 24 h 189"/>
                <a:gd name="T24" fmla="*/ 10 w 46"/>
                <a:gd name="T25" fmla="*/ 29 h 189"/>
                <a:gd name="T26" fmla="*/ 9 w 46"/>
                <a:gd name="T27" fmla="*/ 31 h 189"/>
                <a:gd name="T28" fmla="*/ 9 w 46"/>
                <a:gd name="T29" fmla="*/ 33 h 189"/>
                <a:gd name="T30" fmla="*/ 8 w 46"/>
                <a:gd name="T31" fmla="*/ 35 h 189"/>
                <a:gd name="T32" fmla="*/ 7 w 46"/>
                <a:gd name="T33" fmla="*/ 37 h 189"/>
                <a:gd name="T34" fmla="*/ 8 w 46"/>
                <a:gd name="T35" fmla="*/ 37 h 189"/>
                <a:gd name="T36" fmla="*/ 7 w 46"/>
                <a:gd name="T37" fmla="*/ 36 h 189"/>
                <a:gd name="T38" fmla="*/ 5 w 46"/>
                <a:gd name="T39" fmla="*/ 40 h 189"/>
                <a:gd name="T40" fmla="*/ 3 w 46"/>
                <a:gd name="T41" fmla="*/ 43 h 189"/>
                <a:gd name="T42" fmla="*/ 0 w 46"/>
                <a:gd name="T43" fmla="*/ 47 h 189"/>
                <a:gd name="T44" fmla="*/ 2 w 46"/>
                <a:gd name="T45" fmla="*/ 48 h 189"/>
                <a:gd name="T46" fmla="*/ 5 w 46"/>
                <a:gd name="T47" fmla="*/ 44 h 189"/>
                <a:gd name="T48" fmla="*/ 7 w 46"/>
                <a:gd name="T49" fmla="*/ 41 h 189"/>
                <a:gd name="T50" fmla="*/ 9 w 46"/>
                <a:gd name="T51" fmla="*/ 37 h 189"/>
                <a:gd name="T52" fmla="*/ 9 w 46"/>
                <a:gd name="T53" fmla="*/ 37 h 189"/>
                <a:gd name="T54" fmla="*/ 10 w 46"/>
                <a:gd name="T55" fmla="*/ 35 h 189"/>
                <a:gd name="T56" fmla="*/ 11 w 46"/>
                <a:gd name="T57" fmla="*/ 33 h 189"/>
                <a:gd name="T58" fmla="*/ 11 w 46"/>
                <a:gd name="T59" fmla="*/ 31 h 189"/>
                <a:gd name="T60" fmla="*/ 12 w 46"/>
                <a:gd name="T61" fmla="*/ 29 h 189"/>
                <a:gd name="T62" fmla="*/ 12 w 46"/>
                <a:gd name="T63" fmla="*/ 24 h 189"/>
                <a:gd name="T64" fmla="*/ 12 w 46"/>
                <a:gd name="T65" fmla="*/ 19 h 189"/>
                <a:gd name="T66" fmla="*/ 11 w 46"/>
                <a:gd name="T67" fmla="*/ 17 h 189"/>
                <a:gd name="T68" fmla="*/ 11 w 46"/>
                <a:gd name="T69" fmla="*/ 15 h 189"/>
                <a:gd name="T70" fmla="*/ 10 w 46"/>
                <a:gd name="T71" fmla="*/ 13 h 189"/>
                <a:gd name="T72" fmla="*/ 9 w 46"/>
                <a:gd name="T73" fmla="*/ 11 h 189"/>
                <a:gd name="T74" fmla="*/ 9 w 46"/>
                <a:gd name="T75" fmla="*/ 11 h 189"/>
                <a:gd name="T76" fmla="*/ 7 w 46"/>
                <a:gd name="T77" fmla="*/ 7 h 189"/>
                <a:gd name="T78" fmla="*/ 5 w 46"/>
                <a:gd name="T79" fmla="*/ 4 h 189"/>
                <a:gd name="T80" fmla="*/ 2 w 46"/>
                <a:gd name="T81" fmla="*/ 0 h 1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" h="189">
                  <a:moveTo>
                    <a:pt x="6" y="0"/>
                  </a:moveTo>
                  <a:lnTo>
                    <a:pt x="0" y="5"/>
                  </a:lnTo>
                  <a:lnTo>
                    <a:pt x="10" y="19"/>
                  </a:lnTo>
                  <a:lnTo>
                    <a:pt x="20" y="32"/>
                  </a:lnTo>
                  <a:lnTo>
                    <a:pt x="28" y="46"/>
                  </a:lnTo>
                  <a:lnTo>
                    <a:pt x="32" y="44"/>
                  </a:lnTo>
                  <a:lnTo>
                    <a:pt x="27" y="44"/>
                  </a:lnTo>
                  <a:lnTo>
                    <a:pt x="31" y="52"/>
                  </a:lnTo>
                  <a:lnTo>
                    <a:pt x="34" y="60"/>
                  </a:lnTo>
                  <a:lnTo>
                    <a:pt x="35" y="68"/>
                  </a:lnTo>
                  <a:lnTo>
                    <a:pt x="37" y="76"/>
                  </a:lnTo>
                  <a:lnTo>
                    <a:pt x="37" y="95"/>
                  </a:lnTo>
                  <a:lnTo>
                    <a:pt x="37" y="113"/>
                  </a:lnTo>
                  <a:lnTo>
                    <a:pt x="35" y="122"/>
                  </a:lnTo>
                  <a:lnTo>
                    <a:pt x="34" y="129"/>
                  </a:lnTo>
                  <a:lnTo>
                    <a:pt x="31" y="138"/>
                  </a:lnTo>
                  <a:lnTo>
                    <a:pt x="27" y="145"/>
                  </a:lnTo>
                  <a:lnTo>
                    <a:pt x="32" y="145"/>
                  </a:lnTo>
                  <a:lnTo>
                    <a:pt x="28" y="143"/>
                  </a:lnTo>
                  <a:lnTo>
                    <a:pt x="20" y="157"/>
                  </a:lnTo>
                  <a:lnTo>
                    <a:pt x="10" y="171"/>
                  </a:lnTo>
                  <a:lnTo>
                    <a:pt x="0" y="185"/>
                  </a:lnTo>
                  <a:lnTo>
                    <a:pt x="7" y="189"/>
                  </a:lnTo>
                  <a:lnTo>
                    <a:pt x="17" y="176"/>
                  </a:lnTo>
                  <a:lnTo>
                    <a:pt x="27" y="162"/>
                  </a:lnTo>
                  <a:lnTo>
                    <a:pt x="35" y="148"/>
                  </a:lnTo>
                  <a:lnTo>
                    <a:pt x="36" y="145"/>
                  </a:lnTo>
                  <a:lnTo>
                    <a:pt x="40" y="138"/>
                  </a:lnTo>
                  <a:lnTo>
                    <a:pt x="42" y="131"/>
                  </a:lnTo>
                  <a:lnTo>
                    <a:pt x="44" y="122"/>
                  </a:lnTo>
                  <a:lnTo>
                    <a:pt x="46" y="113"/>
                  </a:lnTo>
                  <a:lnTo>
                    <a:pt x="46" y="95"/>
                  </a:lnTo>
                  <a:lnTo>
                    <a:pt x="46" y="76"/>
                  </a:lnTo>
                  <a:lnTo>
                    <a:pt x="44" y="68"/>
                  </a:lnTo>
                  <a:lnTo>
                    <a:pt x="42" y="59"/>
                  </a:lnTo>
                  <a:lnTo>
                    <a:pt x="40" y="52"/>
                  </a:lnTo>
                  <a:lnTo>
                    <a:pt x="36" y="44"/>
                  </a:lnTo>
                  <a:lnTo>
                    <a:pt x="35" y="42"/>
                  </a:lnTo>
                  <a:lnTo>
                    <a:pt x="27" y="27"/>
                  </a:lnTo>
                  <a:lnTo>
                    <a:pt x="17" y="1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66" name="Oval 1237">
              <a:extLst>
                <a:ext uri="{FF2B5EF4-FFF2-40B4-BE49-F238E27FC236}">
                  <a16:creationId xmlns:a16="http://schemas.microsoft.com/office/drawing/2014/main" id="{AFE65A3A-BB23-486F-8100-4F97F3CC7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2112"/>
              <a:ext cx="36" cy="31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67" name="Freeform 1238">
              <a:extLst>
                <a:ext uri="{FF2B5EF4-FFF2-40B4-BE49-F238E27FC236}">
                  <a16:creationId xmlns:a16="http://schemas.microsoft.com/office/drawing/2014/main" id="{70D424D7-8B0A-461A-B90E-873E9E5DD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5" y="2118"/>
              <a:ext cx="95" cy="23"/>
            </a:xfrm>
            <a:custGeom>
              <a:avLst/>
              <a:gdLst>
                <a:gd name="T0" fmla="*/ 48 w 188"/>
                <a:gd name="T1" fmla="*/ 1 h 47"/>
                <a:gd name="T2" fmla="*/ 47 w 188"/>
                <a:gd name="T3" fmla="*/ 0 h 47"/>
                <a:gd name="T4" fmla="*/ 43 w 188"/>
                <a:gd name="T5" fmla="*/ 2 h 47"/>
                <a:gd name="T6" fmla="*/ 40 w 188"/>
                <a:gd name="T7" fmla="*/ 5 h 47"/>
                <a:gd name="T8" fmla="*/ 36 w 188"/>
                <a:gd name="T9" fmla="*/ 7 h 47"/>
                <a:gd name="T10" fmla="*/ 37 w 188"/>
                <a:gd name="T11" fmla="*/ 8 h 47"/>
                <a:gd name="T12" fmla="*/ 37 w 188"/>
                <a:gd name="T13" fmla="*/ 7 h 47"/>
                <a:gd name="T14" fmla="*/ 35 w 188"/>
                <a:gd name="T15" fmla="*/ 7 h 47"/>
                <a:gd name="T16" fmla="*/ 33 w 188"/>
                <a:gd name="T17" fmla="*/ 8 h 47"/>
                <a:gd name="T18" fmla="*/ 31 w 188"/>
                <a:gd name="T19" fmla="*/ 9 h 47"/>
                <a:gd name="T20" fmla="*/ 29 w 188"/>
                <a:gd name="T21" fmla="*/ 9 h 47"/>
                <a:gd name="T22" fmla="*/ 24 w 188"/>
                <a:gd name="T23" fmla="*/ 9 h 47"/>
                <a:gd name="T24" fmla="*/ 19 w 188"/>
                <a:gd name="T25" fmla="*/ 9 h 47"/>
                <a:gd name="T26" fmla="*/ 17 w 188"/>
                <a:gd name="T27" fmla="*/ 9 h 47"/>
                <a:gd name="T28" fmla="*/ 15 w 188"/>
                <a:gd name="T29" fmla="*/ 8 h 47"/>
                <a:gd name="T30" fmla="*/ 13 w 188"/>
                <a:gd name="T31" fmla="*/ 7 h 47"/>
                <a:gd name="T32" fmla="*/ 11 w 188"/>
                <a:gd name="T33" fmla="*/ 7 h 47"/>
                <a:gd name="T34" fmla="*/ 11 w 188"/>
                <a:gd name="T35" fmla="*/ 8 h 47"/>
                <a:gd name="T36" fmla="*/ 12 w 188"/>
                <a:gd name="T37" fmla="*/ 7 h 47"/>
                <a:gd name="T38" fmla="*/ 8 w 188"/>
                <a:gd name="T39" fmla="*/ 5 h 47"/>
                <a:gd name="T40" fmla="*/ 5 w 188"/>
                <a:gd name="T41" fmla="*/ 2 h 47"/>
                <a:gd name="T42" fmla="*/ 2 w 188"/>
                <a:gd name="T43" fmla="*/ 0 h 47"/>
                <a:gd name="T44" fmla="*/ 0 w 188"/>
                <a:gd name="T45" fmla="*/ 1 h 47"/>
                <a:gd name="T46" fmla="*/ 3 w 188"/>
                <a:gd name="T47" fmla="*/ 4 h 47"/>
                <a:gd name="T48" fmla="*/ 7 w 188"/>
                <a:gd name="T49" fmla="*/ 6 h 47"/>
                <a:gd name="T50" fmla="*/ 11 w 188"/>
                <a:gd name="T51" fmla="*/ 8 h 47"/>
                <a:gd name="T52" fmla="*/ 11 w 188"/>
                <a:gd name="T53" fmla="*/ 9 h 47"/>
                <a:gd name="T54" fmla="*/ 13 w 188"/>
                <a:gd name="T55" fmla="*/ 10 h 47"/>
                <a:gd name="T56" fmla="*/ 15 w 188"/>
                <a:gd name="T57" fmla="*/ 10 h 47"/>
                <a:gd name="T58" fmla="*/ 17 w 188"/>
                <a:gd name="T59" fmla="*/ 11 h 47"/>
                <a:gd name="T60" fmla="*/ 19 w 188"/>
                <a:gd name="T61" fmla="*/ 11 h 47"/>
                <a:gd name="T62" fmla="*/ 24 w 188"/>
                <a:gd name="T63" fmla="*/ 11 h 47"/>
                <a:gd name="T64" fmla="*/ 29 w 188"/>
                <a:gd name="T65" fmla="*/ 11 h 47"/>
                <a:gd name="T66" fmla="*/ 31 w 188"/>
                <a:gd name="T67" fmla="*/ 11 h 47"/>
                <a:gd name="T68" fmla="*/ 33 w 188"/>
                <a:gd name="T69" fmla="*/ 10 h 47"/>
                <a:gd name="T70" fmla="*/ 35 w 188"/>
                <a:gd name="T71" fmla="*/ 10 h 47"/>
                <a:gd name="T72" fmla="*/ 37 w 188"/>
                <a:gd name="T73" fmla="*/ 9 h 47"/>
                <a:gd name="T74" fmla="*/ 37 w 188"/>
                <a:gd name="T75" fmla="*/ 8 h 47"/>
                <a:gd name="T76" fmla="*/ 41 w 188"/>
                <a:gd name="T77" fmla="*/ 6 h 47"/>
                <a:gd name="T78" fmla="*/ 45 w 188"/>
                <a:gd name="T79" fmla="*/ 4 h 47"/>
                <a:gd name="T80" fmla="*/ 48 w 188"/>
                <a:gd name="T81" fmla="*/ 1 h 4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8" h="47">
                  <a:moveTo>
                    <a:pt x="188" y="7"/>
                  </a:moveTo>
                  <a:lnTo>
                    <a:pt x="184" y="0"/>
                  </a:lnTo>
                  <a:lnTo>
                    <a:pt x="170" y="10"/>
                  </a:lnTo>
                  <a:lnTo>
                    <a:pt x="158" y="21"/>
                  </a:lnTo>
                  <a:lnTo>
                    <a:pt x="142" y="29"/>
                  </a:lnTo>
                  <a:lnTo>
                    <a:pt x="145" y="32"/>
                  </a:lnTo>
                  <a:lnTo>
                    <a:pt x="145" y="29"/>
                  </a:lnTo>
                  <a:lnTo>
                    <a:pt x="137" y="31"/>
                  </a:lnTo>
                  <a:lnTo>
                    <a:pt x="129" y="34"/>
                  </a:lnTo>
                  <a:lnTo>
                    <a:pt x="121" y="36"/>
                  </a:lnTo>
                  <a:lnTo>
                    <a:pt x="113" y="38"/>
                  </a:lnTo>
                  <a:lnTo>
                    <a:pt x="94" y="38"/>
                  </a:lnTo>
                  <a:lnTo>
                    <a:pt x="76" y="38"/>
                  </a:lnTo>
                  <a:lnTo>
                    <a:pt x="67" y="36"/>
                  </a:lnTo>
                  <a:lnTo>
                    <a:pt x="59" y="34"/>
                  </a:lnTo>
                  <a:lnTo>
                    <a:pt x="51" y="31"/>
                  </a:lnTo>
                  <a:lnTo>
                    <a:pt x="44" y="29"/>
                  </a:lnTo>
                  <a:lnTo>
                    <a:pt x="44" y="32"/>
                  </a:lnTo>
                  <a:lnTo>
                    <a:pt x="46" y="29"/>
                  </a:lnTo>
                  <a:lnTo>
                    <a:pt x="32" y="21"/>
                  </a:lnTo>
                  <a:lnTo>
                    <a:pt x="18" y="10"/>
                  </a:lnTo>
                  <a:lnTo>
                    <a:pt x="5" y="0"/>
                  </a:lnTo>
                  <a:lnTo>
                    <a:pt x="0" y="7"/>
                  </a:lnTo>
                  <a:lnTo>
                    <a:pt x="12" y="17"/>
                  </a:lnTo>
                  <a:lnTo>
                    <a:pt x="26" y="27"/>
                  </a:lnTo>
                  <a:lnTo>
                    <a:pt x="41" y="35"/>
                  </a:lnTo>
                  <a:lnTo>
                    <a:pt x="44" y="36"/>
                  </a:lnTo>
                  <a:lnTo>
                    <a:pt x="51" y="40"/>
                  </a:lnTo>
                  <a:lnTo>
                    <a:pt x="58" y="43"/>
                  </a:lnTo>
                  <a:lnTo>
                    <a:pt x="67" y="44"/>
                  </a:lnTo>
                  <a:lnTo>
                    <a:pt x="76" y="47"/>
                  </a:lnTo>
                  <a:lnTo>
                    <a:pt x="94" y="47"/>
                  </a:lnTo>
                  <a:lnTo>
                    <a:pt x="113" y="47"/>
                  </a:lnTo>
                  <a:lnTo>
                    <a:pt x="121" y="44"/>
                  </a:lnTo>
                  <a:lnTo>
                    <a:pt x="130" y="43"/>
                  </a:lnTo>
                  <a:lnTo>
                    <a:pt x="137" y="40"/>
                  </a:lnTo>
                  <a:lnTo>
                    <a:pt x="145" y="36"/>
                  </a:lnTo>
                  <a:lnTo>
                    <a:pt x="147" y="35"/>
                  </a:lnTo>
                  <a:lnTo>
                    <a:pt x="162" y="27"/>
                  </a:lnTo>
                  <a:lnTo>
                    <a:pt x="176" y="17"/>
                  </a:lnTo>
                  <a:lnTo>
                    <a:pt x="18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68" name="Rectangle 1239">
              <a:extLst>
                <a:ext uri="{FF2B5EF4-FFF2-40B4-BE49-F238E27FC236}">
                  <a16:creationId xmlns:a16="http://schemas.microsoft.com/office/drawing/2014/main" id="{CD8CA77E-6DEF-4CDA-ADCB-97A106D18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" y="2014"/>
              <a:ext cx="165" cy="76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69" name="Rectangle 1240">
              <a:extLst>
                <a:ext uri="{FF2B5EF4-FFF2-40B4-BE49-F238E27FC236}">
                  <a16:creationId xmlns:a16="http://schemas.microsoft.com/office/drawing/2014/main" id="{919CB9D7-8DA5-4411-9176-C69A44FED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2" y="2120"/>
              <a:ext cx="221" cy="75"/>
            </a:xfrm>
            <a:prstGeom prst="rect">
              <a:avLst/>
            </a:prstGeom>
            <a:solidFill>
              <a:srgbClr val="9933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0" name="Rectangle 1241">
              <a:extLst>
                <a:ext uri="{FF2B5EF4-FFF2-40B4-BE49-F238E27FC236}">
                  <a16:creationId xmlns:a16="http://schemas.microsoft.com/office/drawing/2014/main" id="{A8E13134-4A98-4BA1-BA2D-8269913BC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2" y="2227"/>
              <a:ext cx="221" cy="75"/>
            </a:xfrm>
            <a:prstGeom prst="rect">
              <a:avLst/>
            </a:prstGeom>
            <a:solidFill>
              <a:srgbClr val="9933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1" name="Rectangle 1242">
              <a:extLst>
                <a:ext uri="{FF2B5EF4-FFF2-40B4-BE49-F238E27FC236}">
                  <a16:creationId xmlns:a16="http://schemas.microsoft.com/office/drawing/2014/main" id="{DD989A8C-03CD-427A-B535-79DF997B1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2" y="2330"/>
              <a:ext cx="221" cy="75"/>
            </a:xfrm>
            <a:prstGeom prst="rect">
              <a:avLst/>
            </a:prstGeom>
            <a:solidFill>
              <a:srgbClr val="993366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2" name="Rectangle 1243">
              <a:extLst>
                <a:ext uri="{FF2B5EF4-FFF2-40B4-BE49-F238E27FC236}">
                  <a16:creationId xmlns:a16="http://schemas.microsoft.com/office/drawing/2014/main" id="{C26CB80F-06D0-417E-8BAC-878369810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6" y="2633"/>
              <a:ext cx="38" cy="15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3" name="Rectangle 1244">
              <a:extLst>
                <a:ext uri="{FF2B5EF4-FFF2-40B4-BE49-F238E27FC236}">
                  <a16:creationId xmlns:a16="http://schemas.microsoft.com/office/drawing/2014/main" id="{A24C1C80-E3A2-4EC6-8DFB-BF3DF1418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" y="2633"/>
              <a:ext cx="38" cy="15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4" name="Rectangle 1245">
              <a:extLst>
                <a:ext uri="{FF2B5EF4-FFF2-40B4-BE49-F238E27FC236}">
                  <a16:creationId xmlns:a16="http://schemas.microsoft.com/office/drawing/2014/main" id="{257AD11F-D8A0-482C-9A26-DEDF25E20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633"/>
              <a:ext cx="38" cy="15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5" name="Rectangle 1246">
              <a:extLst>
                <a:ext uri="{FF2B5EF4-FFF2-40B4-BE49-F238E27FC236}">
                  <a16:creationId xmlns:a16="http://schemas.microsoft.com/office/drawing/2014/main" id="{06DEF5D3-76BA-432F-AD63-85FF24B7A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2633"/>
              <a:ext cx="38" cy="15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6" name="Rectangle 1247">
              <a:extLst>
                <a:ext uri="{FF2B5EF4-FFF2-40B4-BE49-F238E27FC236}">
                  <a16:creationId xmlns:a16="http://schemas.microsoft.com/office/drawing/2014/main" id="{1487B6C1-11A1-4D61-BE7B-92FA3211D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633"/>
              <a:ext cx="38" cy="15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7" name="Rectangle 1248">
              <a:extLst>
                <a:ext uri="{FF2B5EF4-FFF2-40B4-BE49-F238E27FC236}">
                  <a16:creationId xmlns:a16="http://schemas.microsoft.com/office/drawing/2014/main" id="{B9C6A220-41D5-43AC-A235-B7D896A9A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3" y="2633"/>
              <a:ext cx="38" cy="15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8" name="Rectangle 1249">
              <a:extLst>
                <a:ext uri="{FF2B5EF4-FFF2-40B4-BE49-F238E27FC236}">
                  <a16:creationId xmlns:a16="http://schemas.microsoft.com/office/drawing/2014/main" id="{016BFDE8-E6C3-49F3-81F1-76F6A7A84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5" y="2633"/>
              <a:ext cx="38" cy="156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79" name="Line 1250">
              <a:extLst>
                <a:ext uri="{FF2B5EF4-FFF2-40B4-BE49-F238E27FC236}">
                  <a16:creationId xmlns:a16="http://schemas.microsoft.com/office/drawing/2014/main" id="{89331B39-71E8-496E-9DB1-9357AFE6FE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" y="2807"/>
              <a:ext cx="1" cy="57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80" name="Line 1251">
              <a:extLst>
                <a:ext uri="{FF2B5EF4-FFF2-40B4-BE49-F238E27FC236}">
                  <a16:creationId xmlns:a16="http://schemas.microsoft.com/office/drawing/2014/main" id="{69187A10-BC4A-4607-85EB-4E330CBED8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" y="2604"/>
              <a:ext cx="1" cy="773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81" name="Line 1252">
              <a:extLst>
                <a:ext uri="{FF2B5EF4-FFF2-40B4-BE49-F238E27FC236}">
                  <a16:creationId xmlns:a16="http://schemas.microsoft.com/office/drawing/2014/main" id="{3FDF164F-2C1C-4EC5-ABF2-353D3468F7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" y="3329"/>
              <a:ext cx="490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82" name="Line 1253">
              <a:extLst>
                <a:ext uri="{FF2B5EF4-FFF2-40B4-BE49-F238E27FC236}">
                  <a16:creationId xmlns:a16="http://schemas.microsoft.com/office/drawing/2014/main" id="{06B4AB61-B338-4578-B07B-D1148CAF9C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9" y="2770"/>
              <a:ext cx="1" cy="863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83" name="Line 1254">
              <a:extLst>
                <a:ext uri="{FF2B5EF4-FFF2-40B4-BE49-F238E27FC236}">
                  <a16:creationId xmlns:a16="http://schemas.microsoft.com/office/drawing/2014/main" id="{E58CA20F-A5E7-4E6C-99D6-2F38100B1F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05" y="2776"/>
              <a:ext cx="1" cy="85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84" name="Rectangle 1255">
              <a:extLst>
                <a:ext uri="{FF2B5EF4-FFF2-40B4-BE49-F238E27FC236}">
                  <a16:creationId xmlns:a16="http://schemas.microsoft.com/office/drawing/2014/main" id="{BF156443-9B33-4298-B209-C868FF6A4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1331"/>
              <a:ext cx="95" cy="249"/>
            </a:xfrm>
            <a:prstGeom prst="rect">
              <a:avLst/>
            </a:prstGeom>
            <a:solidFill>
              <a:srgbClr val="00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85" name="Rectangle 1256">
              <a:extLst>
                <a:ext uri="{FF2B5EF4-FFF2-40B4-BE49-F238E27FC236}">
                  <a16:creationId xmlns:a16="http://schemas.microsoft.com/office/drawing/2014/main" id="{6E3905CB-5EBA-4B2F-9344-C464FA0B9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8" y="1342"/>
              <a:ext cx="68" cy="245"/>
            </a:xfrm>
            <a:prstGeom prst="rect">
              <a:avLst/>
            </a:prstGeom>
            <a:solidFill>
              <a:srgbClr val="00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86" name="Oval 1257">
              <a:extLst>
                <a:ext uri="{FF2B5EF4-FFF2-40B4-BE49-F238E27FC236}">
                  <a16:creationId xmlns:a16="http://schemas.microsoft.com/office/drawing/2014/main" id="{BE63D3E8-235E-488D-90FE-6D5FD35C4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" y="1438"/>
              <a:ext cx="31" cy="35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87" name="Freeform 1258">
              <a:extLst>
                <a:ext uri="{FF2B5EF4-FFF2-40B4-BE49-F238E27FC236}">
                  <a16:creationId xmlns:a16="http://schemas.microsoft.com/office/drawing/2014/main" id="{45F93100-87FE-4D37-AD1A-B72C90B88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1411"/>
              <a:ext cx="23" cy="94"/>
            </a:xfrm>
            <a:custGeom>
              <a:avLst/>
              <a:gdLst>
                <a:gd name="T0" fmla="*/ 2 w 45"/>
                <a:gd name="T1" fmla="*/ 47 h 188"/>
                <a:gd name="T2" fmla="*/ 0 w 45"/>
                <a:gd name="T3" fmla="*/ 46 h 188"/>
                <a:gd name="T4" fmla="*/ 3 w 45"/>
                <a:gd name="T5" fmla="*/ 43 h 188"/>
                <a:gd name="T6" fmla="*/ 5 w 45"/>
                <a:gd name="T7" fmla="*/ 40 h 188"/>
                <a:gd name="T8" fmla="*/ 7 w 45"/>
                <a:gd name="T9" fmla="*/ 36 h 188"/>
                <a:gd name="T10" fmla="*/ 8 w 45"/>
                <a:gd name="T11" fmla="*/ 37 h 188"/>
                <a:gd name="T12" fmla="*/ 7 w 45"/>
                <a:gd name="T13" fmla="*/ 37 h 188"/>
                <a:gd name="T14" fmla="*/ 8 w 45"/>
                <a:gd name="T15" fmla="*/ 35 h 188"/>
                <a:gd name="T16" fmla="*/ 9 w 45"/>
                <a:gd name="T17" fmla="*/ 33 h 188"/>
                <a:gd name="T18" fmla="*/ 9 w 45"/>
                <a:gd name="T19" fmla="*/ 31 h 188"/>
                <a:gd name="T20" fmla="*/ 9 w 45"/>
                <a:gd name="T21" fmla="*/ 29 h 188"/>
                <a:gd name="T22" fmla="*/ 10 w 45"/>
                <a:gd name="T23" fmla="*/ 24 h 188"/>
                <a:gd name="T24" fmla="*/ 9 w 45"/>
                <a:gd name="T25" fmla="*/ 19 h 188"/>
                <a:gd name="T26" fmla="*/ 9 w 45"/>
                <a:gd name="T27" fmla="*/ 17 h 188"/>
                <a:gd name="T28" fmla="*/ 9 w 45"/>
                <a:gd name="T29" fmla="*/ 15 h 188"/>
                <a:gd name="T30" fmla="*/ 8 w 45"/>
                <a:gd name="T31" fmla="*/ 13 h 188"/>
                <a:gd name="T32" fmla="*/ 7 w 45"/>
                <a:gd name="T33" fmla="*/ 11 h 188"/>
                <a:gd name="T34" fmla="*/ 8 w 45"/>
                <a:gd name="T35" fmla="*/ 11 h 188"/>
                <a:gd name="T36" fmla="*/ 7 w 45"/>
                <a:gd name="T37" fmla="*/ 12 h 188"/>
                <a:gd name="T38" fmla="*/ 5 w 45"/>
                <a:gd name="T39" fmla="*/ 8 h 188"/>
                <a:gd name="T40" fmla="*/ 3 w 45"/>
                <a:gd name="T41" fmla="*/ 5 h 188"/>
                <a:gd name="T42" fmla="*/ 0 w 45"/>
                <a:gd name="T43" fmla="*/ 1 h 188"/>
                <a:gd name="T44" fmla="*/ 2 w 45"/>
                <a:gd name="T45" fmla="*/ 0 h 188"/>
                <a:gd name="T46" fmla="*/ 4 w 45"/>
                <a:gd name="T47" fmla="*/ 3 h 188"/>
                <a:gd name="T48" fmla="*/ 7 w 45"/>
                <a:gd name="T49" fmla="*/ 7 h 188"/>
                <a:gd name="T50" fmla="*/ 9 w 45"/>
                <a:gd name="T51" fmla="*/ 11 h 188"/>
                <a:gd name="T52" fmla="*/ 9 w 45"/>
                <a:gd name="T53" fmla="*/ 11 h 188"/>
                <a:gd name="T54" fmla="*/ 10 w 45"/>
                <a:gd name="T55" fmla="*/ 13 h 188"/>
                <a:gd name="T56" fmla="*/ 11 w 45"/>
                <a:gd name="T57" fmla="*/ 15 h 188"/>
                <a:gd name="T58" fmla="*/ 11 w 45"/>
                <a:gd name="T59" fmla="*/ 17 h 188"/>
                <a:gd name="T60" fmla="*/ 12 w 45"/>
                <a:gd name="T61" fmla="*/ 19 h 188"/>
                <a:gd name="T62" fmla="*/ 12 w 45"/>
                <a:gd name="T63" fmla="*/ 24 h 188"/>
                <a:gd name="T64" fmla="*/ 12 w 45"/>
                <a:gd name="T65" fmla="*/ 29 h 188"/>
                <a:gd name="T66" fmla="*/ 11 w 45"/>
                <a:gd name="T67" fmla="*/ 31 h 188"/>
                <a:gd name="T68" fmla="*/ 11 w 45"/>
                <a:gd name="T69" fmla="*/ 33 h 188"/>
                <a:gd name="T70" fmla="*/ 10 w 45"/>
                <a:gd name="T71" fmla="*/ 35 h 188"/>
                <a:gd name="T72" fmla="*/ 9 w 45"/>
                <a:gd name="T73" fmla="*/ 37 h 188"/>
                <a:gd name="T74" fmla="*/ 9 w 45"/>
                <a:gd name="T75" fmla="*/ 37 h 188"/>
                <a:gd name="T76" fmla="*/ 7 w 45"/>
                <a:gd name="T77" fmla="*/ 41 h 188"/>
                <a:gd name="T78" fmla="*/ 4 w 45"/>
                <a:gd name="T79" fmla="*/ 44 h 188"/>
                <a:gd name="T80" fmla="*/ 2 w 45"/>
                <a:gd name="T81" fmla="*/ 47 h 18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5" h="188">
                  <a:moveTo>
                    <a:pt x="5" y="188"/>
                  </a:moveTo>
                  <a:lnTo>
                    <a:pt x="0" y="184"/>
                  </a:lnTo>
                  <a:lnTo>
                    <a:pt x="10" y="170"/>
                  </a:lnTo>
                  <a:lnTo>
                    <a:pt x="19" y="157"/>
                  </a:lnTo>
                  <a:lnTo>
                    <a:pt x="27" y="142"/>
                  </a:lnTo>
                  <a:lnTo>
                    <a:pt x="30" y="145"/>
                  </a:lnTo>
                  <a:lnTo>
                    <a:pt x="27" y="145"/>
                  </a:lnTo>
                  <a:lnTo>
                    <a:pt x="29" y="137"/>
                  </a:lnTo>
                  <a:lnTo>
                    <a:pt x="33" y="129"/>
                  </a:lnTo>
                  <a:lnTo>
                    <a:pt x="35" y="121"/>
                  </a:lnTo>
                  <a:lnTo>
                    <a:pt x="36" y="113"/>
                  </a:lnTo>
                  <a:lnTo>
                    <a:pt x="37" y="94"/>
                  </a:lnTo>
                  <a:lnTo>
                    <a:pt x="36" y="76"/>
                  </a:lnTo>
                  <a:lnTo>
                    <a:pt x="35" y="67"/>
                  </a:lnTo>
                  <a:lnTo>
                    <a:pt x="33" y="59"/>
                  </a:lnTo>
                  <a:lnTo>
                    <a:pt x="29" y="51"/>
                  </a:lnTo>
                  <a:lnTo>
                    <a:pt x="27" y="44"/>
                  </a:lnTo>
                  <a:lnTo>
                    <a:pt x="30" y="44"/>
                  </a:lnTo>
                  <a:lnTo>
                    <a:pt x="27" y="46"/>
                  </a:lnTo>
                  <a:lnTo>
                    <a:pt x="19" y="32"/>
                  </a:lnTo>
                  <a:lnTo>
                    <a:pt x="10" y="18"/>
                  </a:lnTo>
                  <a:lnTo>
                    <a:pt x="0" y="4"/>
                  </a:lnTo>
                  <a:lnTo>
                    <a:pt x="5" y="0"/>
                  </a:lnTo>
                  <a:lnTo>
                    <a:pt x="16" y="12"/>
                  </a:lnTo>
                  <a:lnTo>
                    <a:pt x="26" y="27"/>
                  </a:lnTo>
                  <a:lnTo>
                    <a:pt x="34" y="41"/>
                  </a:lnTo>
                  <a:lnTo>
                    <a:pt x="35" y="44"/>
                  </a:lnTo>
                  <a:lnTo>
                    <a:pt x="38" y="51"/>
                  </a:lnTo>
                  <a:lnTo>
                    <a:pt x="42" y="58"/>
                  </a:lnTo>
                  <a:lnTo>
                    <a:pt x="44" y="67"/>
                  </a:lnTo>
                  <a:lnTo>
                    <a:pt x="45" y="76"/>
                  </a:lnTo>
                  <a:lnTo>
                    <a:pt x="45" y="94"/>
                  </a:lnTo>
                  <a:lnTo>
                    <a:pt x="45" y="113"/>
                  </a:lnTo>
                  <a:lnTo>
                    <a:pt x="44" y="121"/>
                  </a:lnTo>
                  <a:lnTo>
                    <a:pt x="42" y="130"/>
                  </a:lnTo>
                  <a:lnTo>
                    <a:pt x="38" y="137"/>
                  </a:lnTo>
                  <a:lnTo>
                    <a:pt x="35" y="145"/>
                  </a:lnTo>
                  <a:lnTo>
                    <a:pt x="34" y="147"/>
                  </a:lnTo>
                  <a:lnTo>
                    <a:pt x="26" y="162"/>
                  </a:lnTo>
                  <a:lnTo>
                    <a:pt x="16" y="176"/>
                  </a:lnTo>
                  <a:lnTo>
                    <a:pt x="5" y="1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288" name="Rectangle 1259">
              <a:extLst>
                <a:ext uri="{FF2B5EF4-FFF2-40B4-BE49-F238E27FC236}">
                  <a16:creationId xmlns:a16="http://schemas.microsoft.com/office/drawing/2014/main" id="{920CFD7A-47A0-47CB-B1B1-D8D316C9F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" y="1293"/>
              <a:ext cx="29" cy="27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89" name="Rectangle 1260">
              <a:extLst>
                <a:ext uri="{FF2B5EF4-FFF2-40B4-BE49-F238E27FC236}">
                  <a16:creationId xmlns:a16="http://schemas.microsoft.com/office/drawing/2014/main" id="{6E942D55-ABD3-46A8-B74D-C86514D03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1262"/>
              <a:ext cx="306" cy="591"/>
            </a:xfrm>
            <a:prstGeom prst="rect">
              <a:avLst/>
            </a:prstGeom>
            <a:noFill/>
            <a:ln w="174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290" name="Group 1261">
              <a:extLst>
                <a:ext uri="{FF2B5EF4-FFF2-40B4-BE49-F238E27FC236}">
                  <a16:creationId xmlns:a16="http://schemas.microsoft.com/office/drawing/2014/main" id="{D639A2AD-5DA3-4C7F-B78A-F2018F01D9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3" y="1274"/>
              <a:ext cx="49" cy="57"/>
              <a:chOff x="3705" y="1172"/>
              <a:chExt cx="49" cy="57"/>
            </a:xfrm>
          </p:grpSpPr>
          <p:sp>
            <p:nvSpPr>
              <p:cNvPr id="5316" name="Freeform 1262">
                <a:extLst>
                  <a:ext uri="{FF2B5EF4-FFF2-40B4-BE49-F238E27FC236}">
                    <a16:creationId xmlns:a16="http://schemas.microsoft.com/office/drawing/2014/main" id="{006F6F7D-E0B8-4EBD-ACEF-8F99B298B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5" y="1172"/>
                <a:ext cx="49" cy="57"/>
              </a:xfrm>
              <a:custGeom>
                <a:avLst/>
                <a:gdLst>
                  <a:gd name="T0" fmla="*/ 0 w 99"/>
                  <a:gd name="T1" fmla="*/ 0 h 114"/>
                  <a:gd name="T2" fmla="*/ 5 w 99"/>
                  <a:gd name="T3" fmla="*/ 1 h 114"/>
                  <a:gd name="T4" fmla="*/ 9 w 99"/>
                  <a:gd name="T5" fmla="*/ 2 h 114"/>
                  <a:gd name="T6" fmla="*/ 14 w 99"/>
                  <a:gd name="T7" fmla="*/ 4 h 114"/>
                  <a:gd name="T8" fmla="*/ 17 w 99"/>
                  <a:gd name="T9" fmla="*/ 6 h 114"/>
                  <a:gd name="T10" fmla="*/ 20 w 99"/>
                  <a:gd name="T11" fmla="*/ 9 h 114"/>
                  <a:gd name="T12" fmla="*/ 22 w 99"/>
                  <a:gd name="T13" fmla="*/ 12 h 114"/>
                  <a:gd name="T14" fmla="*/ 24 w 99"/>
                  <a:gd name="T15" fmla="*/ 16 h 114"/>
                  <a:gd name="T16" fmla="*/ 24 w 99"/>
                  <a:gd name="T17" fmla="*/ 20 h 114"/>
                  <a:gd name="T18" fmla="*/ 24 w 99"/>
                  <a:gd name="T19" fmla="*/ 22 h 114"/>
                  <a:gd name="T20" fmla="*/ 24 w 99"/>
                  <a:gd name="T21" fmla="*/ 25 h 114"/>
                  <a:gd name="T22" fmla="*/ 23 w 99"/>
                  <a:gd name="T23" fmla="*/ 27 h 114"/>
                  <a:gd name="T24" fmla="*/ 21 w 99"/>
                  <a:gd name="T25" fmla="*/ 29 h 114"/>
                  <a:gd name="T26" fmla="*/ 0 w 99"/>
                  <a:gd name="T27" fmla="*/ 20 h 114"/>
                  <a:gd name="T28" fmla="*/ 0 w 99"/>
                  <a:gd name="T29" fmla="*/ 0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" h="114">
                    <a:moveTo>
                      <a:pt x="0" y="0"/>
                    </a:moveTo>
                    <a:lnTo>
                      <a:pt x="20" y="2"/>
                    </a:lnTo>
                    <a:lnTo>
                      <a:pt x="39" y="6"/>
                    </a:lnTo>
                    <a:lnTo>
                      <a:pt x="56" y="14"/>
                    </a:lnTo>
                    <a:lnTo>
                      <a:pt x="70" y="23"/>
                    </a:lnTo>
                    <a:lnTo>
                      <a:pt x="82" y="34"/>
                    </a:lnTo>
                    <a:lnTo>
                      <a:pt x="91" y="48"/>
                    </a:lnTo>
                    <a:lnTo>
                      <a:pt x="96" y="62"/>
                    </a:lnTo>
                    <a:lnTo>
                      <a:pt x="99" y="78"/>
                    </a:lnTo>
                    <a:lnTo>
                      <a:pt x="97" y="87"/>
                    </a:lnTo>
                    <a:lnTo>
                      <a:pt x="96" y="97"/>
                    </a:lnTo>
                    <a:lnTo>
                      <a:pt x="93" y="106"/>
                    </a:lnTo>
                    <a:lnTo>
                      <a:pt x="87" y="114"/>
                    </a:lnTo>
                    <a:lnTo>
                      <a:pt x="0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17" name="Freeform 1263">
                <a:extLst>
                  <a:ext uri="{FF2B5EF4-FFF2-40B4-BE49-F238E27FC236}">
                    <a16:creationId xmlns:a16="http://schemas.microsoft.com/office/drawing/2014/main" id="{4E5FA97C-6FF9-482F-8CBD-5C1518BBB4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5" y="1172"/>
                <a:ext cx="49" cy="57"/>
              </a:xfrm>
              <a:custGeom>
                <a:avLst/>
                <a:gdLst>
                  <a:gd name="T0" fmla="*/ 0 w 99"/>
                  <a:gd name="T1" fmla="*/ 0 h 114"/>
                  <a:gd name="T2" fmla="*/ 5 w 99"/>
                  <a:gd name="T3" fmla="*/ 1 h 114"/>
                  <a:gd name="T4" fmla="*/ 9 w 99"/>
                  <a:gd name="T5" fmla="*/ 2 h 114"/>
                  <a:gd name="T6" fmla="*/ 14 w 99"/>
                  <a:gd name="T7" fmla="*/ 4 h 114"/>
                  <a:gd name="T8" fmla="*/ 17 w 99"/>
                  <a:gd name="T9" fmla="*/ 6 h 114"/>
                  <a:gd name="T10" fmla="*/ 20 w 99"/>
                  <a:gd name="T11" fmla="*/ 9 h 114"/>
                  <a:gd name="T12" fmla="*/ 22 w 99"/>
                  <a:gd name="T13" fmla="*/ 12 h 114"/>
                  <a:gd name="T14" fmla="*/ 24 w 99"/>
                  <a:gd name="T15" fmla="*/ 16 h 114"/>
                  <a:gd name="T16" fmla="*/ 24 w 99"/>
                  <a:gd name="T17" fmla="*/ 20 h 114"/>
                  <a:gd name="T18" fmla="*/ 24 w 99"/>
                  <a:gd name="T19" fmla="*/ 22 h 114"/>
                  <a:gd name="T20" fmla="*/ 24 w 99"/>
                  <a:gd name="T21" fmla="*/ 25 h 114"/>
                  <a:gd name="T22" fmla="*/ 23 w 99"/>
                  <a:gd name="T23" fmla="*/ 27 h 114"/>
                  <a:gd name="T24" fmla="*/ 21 w 99"/>
                  <a:gd name="T25" fmla="*/ 29 h 1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9" h="114">
                    <a:moveTo>
                      <a:pt x="0" y="0"/>
                    </a:moveTo>
                    <a:lnTo>
                      <a:pt x="20" y="2"/>
                    </a:lnTo>
                    <a:lnTo>
                      <a:pt x="39" y="6"/>
                    </a:lnTo>
                    <a:lnTo>
                      <a:pt x="56" y="14"/>
                    </a:lnTo>
                    <a:lnTo>
                      <a:pt x="70" y="23"/>
                    </a:lnTo>
                    <a:lnTo>
                      <a:pt x="82" y="34"/>
                    </a:lnTo>
                    <a:lnTo>
                      <a:pt x="91" y="48"/>
                    </a:lnTo>
                    <a:lnTo>
                      <a:pt x="96" y="62"/>
                    </a:lnTo>
                    <a:lnTo>
                      <a:pt x="99" y="78"/>
                    </a:lnTo>
                    <a:lnTo>
                      <a:pt x="97" y="87"/>
                    </a:lnTo>
                    <a:lnTo>
                      <a:pt x="96" y="97"/>
                    </a:lnTo>
                    <a:lnTo>
                      <a:pt x="93" y="106"/>
                    </a:lnTo>
                    <a:lnTo>
                      <a:pt x="87" y="114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18" name="Freeform 1264">
                <a:extLst>
                  <a:ext uri="{FF2B5EF4-FFF2-40B4-BE49-F238E27FC236}">
                    <a16:creationId xmlns:a16="http://schemas.microsoft.com/office/drawing/2014/main" id="{ACE29EBF-F22A-43EB-A070-C3E7F8C0B3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5" y="1176"/>
                <a:ext cx="45" cy="53"/>
              </a:xfrm>
              <a:custGeom>
                <a:avLst/>
                <a:gdLst>
                  <a:gd name="T0" fmla="*/ 0 w 91"/>
                  <a:gd name="T1" fmla="*/ 0 h 106"/>
                  <a:gd name="T2" fmla="*/ 0 w 91"/>
                  <a:gd name="T3" fmla="*/ 7 h 106"/>
                  <a:gd name="T4" fmla="*/ 4 w 91"/>
                  <a:gd name="T5" fmla="*/ 7 h 106"/>
                  <a:gd name="T6" fmla="*/ 4 w 91"/>
                  <a:gd name="T7" fmla="*/ 4 h 106"/>
                  <a:gd name="T8" fmla="*/ 2 w 91"/>
                  <a:gd name="T9" fmla="*/ 7 h 106"/>
                  <a:gd name="T10" fmla="*/ 6 w 91"/>
                  <a:gd name="T11" fmla="*/ 8 h 106"/>
                  <a:gd name="T12" fmla="*/ 9 w 91"/>
                  <a:gd name="T13" fmla="*/ 9 h 106"/>
                  <a:gd name="T14" fmla="*/ 12 w 91"/>
                  <a:gd name="T15" fmla="*/ 11 h 106"/>
                  <a:gd name="T16" fmla="*/ 14 w 91"/>
                  <a:gd name="T17" fmla="*/ 8 h 106"/>
                  <a:gd name="T18" fmla="*/ 11 w 91"/>
                  <a:gd name="T19" fmla="*/ 10 h 106"/>
                  <a:gd name="T20" fmla="*/ 14 w 91"/>
                  <a:gd name="T21" fmla="*/ 12 h 106"/>
                  <a:gd name="T22" fmla="*/ 15 w 91"/>
                  <a:gd name="T23" fmla="*/ 15 h 106"/>
                  <a:gd name="T24" fmla="*/ 18 w 91"/>
                  <a:gd name="T25" fmla="*/ 12 h 106"/>
                  <a:gd name="T26" fmla="*/ 15 w 91"/>
                  <a:gd name="T27" fmla="*/ 14 h 106"/>
                  <a:gd name="T28" fmla="*/ 16 w 91"/>
                  <a:gd name="T29" fmla="*/ 16 h 106"/>
                  <a:gd name="T30" fmla="*/ 19 w 91"/>
                  <a:gd name="T31" fmla="*/ 15 h 106"/>
                  <a:gd name="T32" fmla="*/ 16 w 91"/>
                  <a:gd name="T33" fmla="*/ 15 h 106"/>
                  <a:gd name="T34" fmla="*/ 16 w 91"/>
                  <a:gd name="T35" fmla="*/ 18 h 106"/>
                  <a:gd name="T36" fmla="*/ 16 w 91"/>
                  <a:gd name="T37" fmla="*/ 20 h 106"/>
                  <a:gd name="T38" fmla="*/ 19 w 91"/>
                  <a:gd name="T39" fmla="*/ 20 h 106"/>
                  <a:gd name="T40" fmla="*/ 16 w 91"/>
                  <a:gd name="T41" fmla="*/ 18 h 106"/>
                  <a:gd name="T42" fmla="*/ 16 w 91"/>
                  <a:gd name="T43" fmla="*/ 20 h 106"/>
                  <a:gd name="T44" fmla="*/ 15 w 91"/>
                  <a:gd name="T45" fmla="*/ 22 h 106"/>
                  <a:gd name="T46" fmla="*/ 18 w 91"/>
                  <a:gd name="T47" fmla="*/ 23 h 106"/>
                  <a:gd name="T48" fmla="*/ 15 w 91"/>
                  <a:gd name="T49" fmla="*/ 21 h 106"/>
                  <a:gd name="T50" fmla="*/ 14 w 91"/>
                  <a:gd name="T51" fmla="*/ 23 h 106"/>
                  <a:gd name="T52" fmla="*/ 19 w 91"/>
                  <a:gd name="T53" fmla="*/ 27 h 106"/>
                  <a:gd name="T54" fmla="*/ 20 w 91"/>
                  <a:gd name="T55" fmla="*/ 25 h 106"/>
                  <a:gd name="T56" fmla="*/ 21 w 91"/>
                  <a:gd name="T57" fmla="*/ 25 h 106"/>
                  <a:gd name="T58" fmla="*/ 21 w 91"/>
                  <a:gd name="T59" fmla="*/ 23 h 106"/>
                  <a:gd name="T60" fmla="*/ 22 w 91"/>
                  <a:gd name="T61" fmla="*/ 21 h 106"/>
                  <a:gd name="T62" fmla="*/ 22 w 91"/>
                  <a:gd name="T63" fmla="*/ 20 h 106"/>
                  <a:gd name="T64" fmla="*/ 22 w 91"/>
                  <a:gd name="T65" fmla="*/ 20 h 106"/>
                  <a:gd name="T66" fmla="*/ 22 w 91"/>
                  <a:gd name="T67" fmla="*/ 18 h 106"/>
                  <a:gd name="T68" fmla="*/ 22 w 91"/>
                  <a:gd name="T69" fmla="*/ 15 h 106"/>
                  <a:gd name="T70" fmla="*/ 22 w 91"/>
                  <a:gd name="T71" fmla="*/ 14 h 106"/>
                  <a:gd name="T72" fmla="*/ 21 w 91"/>
                  <a:gd name="T73" fmla="*/ 11 h 106"/>
                  <a:gd name="T74" fmla="*/ 20 w 91"/>
                  <a:gd name="T75" fmla="*/ 10 h 106"/>
                  <a:gd name="T76" fmla="*/ 18 w 91"/>
                  <a:gd name="T77" fmla="*/ 8 h 106"/>
                  <a:gd name="T78" fmla="*/ 16 w 91"/>
                  <a:gd name="T79" fmla="*/ 6 h 106"/>
                  <a:gd name="T80" fmla="*/ 15 w 91"/>
                  <a:gd name="T81" fmla="*/ 5 h 106"/>
                  <a:gd name="T82" fmla="*/ 12 w 91"/>
                  <a:gd name="T83" fmla="*/ 3 h 106"/>
                  <a:gd name="T84" fmla="*/ 8 w 91"/>
                  <a:gd name="T85" fmla="*/ 2 h 106"/>
                  <a:gd name="T86" fmla="*/ 5 w 91"/>
                  <a:gd name="T87" fmla="*/ 1 h 106"/>
                  <a:gd name="T88" fmla="*/ 4 w 91"/>
                  <a:gd name="T89" fmla="*/ 1 h 106"/>
                  <a:gd name="T90" fmla="*/ 0 w 91"/>
                  <a:gd name="T91" fmla="*/ 0 h 10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91" h="106">
                    <a:moveTo>
                      <a:pt x="0" y="0"/>
                    </a:moveTo>
                    <a:lnTo>
                      <a:pt x="0" y="25"/>
                    </a:lnTo>
                    <a:lnTo>
                      <a:pt x="16" y="26"/>
                    </a:lnTo>
                    <a:lnTo>
                      <a:pt x="16" y="14"/>
                    </a:lnTo>
                    <a:lnTo>
                      <a:pt x="10" y="25"/>
                    </a:lnTo>
                    <a:lnTo>
                      <a:pt x="25" y="29"/>
                    </a:lnTo>
                    <a:lnTo>
                      <a:pt x="39" y="34"/>
                    </a:lnTo>
                    <a:lnTo>
                      <a:pt x="50" y="41"/>
                    </a:lnTo>
                    <a:lnTo>
                      <a:pt x="56" y="30"/>
                    </a:lnTo>
                    <a:lnTo>
                      <a:pt x="46" y="39"/>
                    </a:lnTo>
                    <a:lnTo>
                      <a:pt x="56" y="47"/>
                    </a:lnTo>
                    <a:lnTo>
                      <a:pt x="63" y="57"/>
                    </a:lnTo>
                    <a:lnTo>
                      <a:pt x="73" y="48"/>
                    </a:lnTo>
                    <a:lnTo>
                      <a:pt x="61" y="53"/>
                    </a:lnTo>
                    <a:lnTo>
                      <a:pt x="66" y="64"/>
                    </a:lnTo>
                    <a:lnTo>
                      <a:pt x="77" y="58"/>
                    </a:lnTo>
                    <a:lnTo>
                      <a:pt x="65" y="58"/>
                    </a:lnTo>
                    <a:lnTo>
                      <a:pt x="66" y="70"/>
                    </a:lnTo>
                    <a:lnTo>
                      <a:pt x="65" y="77"/>
                    </a:lnTo>
                    <a:lnTo>
                      <a:pt x="77" y="77"/>
                    </a:lnTo>
                    <a:lnTo>
                      <a:pt x="66" y="72"/>
                    </a:lnTo>
                    <a:lnTo>
                      <a:pt x="65" y="80"/>
                    </a:lnTo>
                    <a:lnTo>
                      <a:pt x="61" y="87"/>
                    </a:lnTo>
                    <a:lnTo>
                      <a:pt x="73" y="91"/>
                    </a:lnTo>
                    <a:lnTo>
                      <a:pt x="63" y="82"/>
                    </a:lnTo>
                    <a:lnTo>
                      <a:pt x="59" y="90"/>
                    </a:lnTo>
                    <a:lnTo>
                      <a:pt x="77" y="106"/>
                    </a:lnTo>
                    <a:lnTo>
                      <a:pt x="82" y="100"/>
                    </a:lnTo>
                    <a:lnTo>
                      <a:pt x="84" y="97"/>
                    </a:lnTo>
                    <a:lnTo>
                      <a:pt x="87" y="90"/>
                    </a:lnTo>
                    <a:lnTo>
                      <a:pt x="88" y="82"/>
                    </a:lnTo>
                    <a:lnTo>
                      <a:pt x="90" y="77"/>
                    </a:lnTo>
                    <a:lnTo>
                      <a:pt x="91" y="70"/>
                    </a:lnTo>
                    <a:lnTo>
                      <a:pt x="90" y="58"/>
                    </a:lnTo>
                    <a:lnTo>
                      <a:pt x="88" y="54"/>
                    </a:lnTo>
                    <a:lnTo>
                      <a:pt x="84" y="42"/>
                    </a:lnTo>
                    <a:lnTo>
                      <a:pt x="82" y="39"/>
                    </a:lnTo>
                    <a:lnTo>
                      <a:pt x="74" y="29"/>
                    </a:lnTo>
                    <a:lnTo>
                      <a:pt x="65" y="21"/>
                    </a:lnTo>
                    <a:lnTo>
                      <a:pt x="60" y="18"/>
                    </a:lnTo>
                    <a:lnTo>
                      <a:pt x="49" y="12"/>
                    </a:lnTo>
                    <a:lnTo>
                      <a:pt x="35" y="6"/>
                    </a:lnTo>
                    <a:lnTo>
                      <a:pt x="20" y="3"/>
                    </a:lnTo>
                    <a:lnTo>
                      <a:pt x="1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5291" name="Rectangle 1265">
              <a:extLst>
                <a:ext uri="{FF2B5EF4-FFF2-40B4-BE49-F238E27FC236}">
                  <a16:creationId xmlns:a16="http://schemas.microsoft.com/office/drawing/2014/main" id="{D1459557-EE22-4BB1-A66E-B3DC21B09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1272"/>
              <a:ext cx="59" cy="65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92" name="Rectangle 1266">
              <a:extLst>
                <a:ext uri="{FF2B5EF4-FFF2-40B4-BE49-F238E27FC236}">
                  <a16:creationId xmlns:a16="http://schemas.microsoft.com/office/drawing/2014/main" id="{CE76F752-CF30-4EF2-BA4A-1BFAD9C1E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1293"/>
              <a:ext cx="29" cy="27"/>
            </a:xfrm>
            <a:prstGeom prst="rect">
              <a:avLst/>
            </a:prstGeom>
            <a:noFill/>
            <a:ln w="476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93" name="Rectangle 1267">
              <a:extLst>
                <a:ext uri="{FF2B5EF4-FFF2-40B4-BE49-F238E27FC236}">
                  <a16:creationId xmlns:a16="http://schemas.microsoft.com/office/drawing/2014/main" id="{13C13C84-F17F-4D14-ACB6-F1D3BE242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3" y="1615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94" name="Rectangle 1268">
              <a:extLst>
                <a:ext uri="{FF2B5EF4-FFF2-40B4-BE49-F238E27FC236}">
                  <a16:creationId xmlns:a16="http://schemas.microsoft.com/office/drawing/2014/main" id="{FACFB296-9838-41DD-BD9C-0D79BBA6D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8" y="1615"/>
              <a:ext cx="38" cy="224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95" name="Rectangle 1269">
              <a:extLst>
                <a:ext uri="{FF2B5EF4-FFF2-40B4-BE49-F238E27FC236}">
                  <a16:creationId xmlns:a16="http://schemas.microsoft.com/office/drawing/2014/main" id="{8512E40C-7CD5-4D1E-88B0-2A97E1DA9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1616"/>
              <a:ext cx="38" cy="223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96" name="Rectangle 1270">
              <a:extLst>
                <a:ext uri="{FF2B5EF4-FFF2-40B4-BE49-F238E27FC236}">
                  <a16:creationId xmlns:a16="http://schemas.microsoft.com/office/drawing/2014/main" id="{96B6CA85-AF8E-4928-890F-B61D2B1A1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1616"/>
              <a:ext cx="38" cy="223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97" name="Rectangle 1271">
              <a:extLst>
                <a:ext uri="{FF2B5EF4-FFF2-40B4-BE49-F238E27FC236}">
                  <a16:creationId xmlns:a16="http://schemas.microsoft.com/office/drawing/2014/main" id="{8C697FF1-A826-4456-BB6A-BD799648D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1616"/>
              <a:ext cx="38" cy="223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98" name="Rectangle 1272">
              <a:extLst>
                <a:ext uri="{FF2B5EF4-FFF2-40B4-BE49-F238E27FC236}">
                  <a16:creationId xmlns:a16="http://schemas.microsoft.com/office/drawing/2014/main" id="{54F77431-1942-41E7-B6A9-CA2E34FDE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0" y="1616"/>
              <a:ext cx="38" cy="223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299" name="Rectangle 1273">
              <a:extLst>
                <a:ext uri="{FF2B5EF4-FFF2-40B4-BE49-F238E27FC236}">
                  <a16:creationId xmlns:a16="http://schemas.microsoft.com/office/drawing/2014/main" id="{59865A43-4380-46B8-9B55-799B0D6FF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" y="1616"/>
              <a:ext cx="38" cy="223"/>
            </a:xfrm>
            <a:prstGeom prst="rect">
              <a:avLst/>
            </a:prstGeom>
            <a:solidFill>
              <a:srgbClr val="00FF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300" name="Group 1274">
              <a:extLst>
                <a:ext uri="{FF2B5EF4-FFF2-40B4-BE49-F238E27FC236}">
                  <a16:creationId xmlns:a16="http://schemas.microsoft.com/office/drawing/2014/main" id="{04049347-77C4-4244-BB76-E5BD1DC584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8" y="2498"/>
              <a:ext cx="50" cy="56"/>
              <a:chOff x="2270" y="2396"/>
              <a:chExt cx="50" cy="56"/>
            </a:xfrm>
          </p:grpSpPr>
          <p:sp>
            <p:nvSpPr>
              <p:cNvPr id="5313" name="Freeform 1275">
                <a:extLst>
                  <a:ext uri="{FF2B5EF4-FFF2-40B4-BE49-F238E27FC236}">
                    <a16:creationId xmlns:a16="http://schemas.microsoft.com/office/drawing/2014/main" id="{B8000E40-4901-4A4A-8962-CDC3F05B4F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0" y="2396"/>
                <a:ext cx="50" cy="56"/>
              </a:xfrm>
              <a:custGeom>
                <a:avLst/>
                <a:gdLst>
                  <a:gd name="T0" fmla="*/ 0 w 100"/>
                  <a:gd name="T1" fmla="*/ 0 h 114"/>
                  <a:gd name="T2" fmla="*/ 6 w 100"/>
                  <a:gd name="T3" fmla="*/ 0 h 114"/>
                  <a:gd name="T4" fmla="*/ 10 w 100"/>
                  <a:gd name="T5" fmla="*/ 1 h 114"/>
                  <a:gd name="T6" fmla="*/ 14 w 100"/>
                  <a:gd name="T7" fmla="*/ 3 h 114"/>
                  <a:gd name="T8" fmla="*/ 18 w 100"/>
                  <a:gd name="T9" fmla="*/ 5 h 114"/>
                  <a:gd name="T10" fmla="*/ 21 w 100"/>
                  <a:gd name="T11" fmla="*/ 8 h 114"/>
                  <a:gd name="T12" fmla="*/ 23 w 100"/>
                  <a:gd name="T13" fmla="*/ 11 h 114"/>
                  <a:gd name="T14" fmla="*/ 25 w 100"/>
                  <a:gd name="T15" fmla="*/ 15 h 114"/>
                  <a:gd name="T16" fmla="*/ 25 w 100"/>
                  <a:gd name="T17" fmla="*/ 19 h 114"/>
                  <a:gd name="T18" fmla="*/ 25 w 100"/>
                  <a:gd name="T19" fmla="*/ 21 h 114"/>
                  <a:gd name="T20" fmla="*/ 25 w 100"/>
                  <a:gd name="T21" fmla="*/ 23 h 114"/>
                  <a:gd name="T22" fmla="*/ 24 w 100"/>
                  <a:gd name="T23" fmla="*/ 26 h 114"/>
                  <a:gd name="T24" fmla="*/ 22 w 100"/>
                  <a:gd name="T25" fmla="*/ 28 h 114"/>
                  <a:gd name="T26" fmla="*/ 0 w 100"/>
                  <a:gd name="T27" fmla="*/ 19 h 114"/>
                  <a:gd name="T28" fmla="*/ 0 w 100"/>
                  <a:gd name="T29" fmla="*/ 0 h 1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0" h="114">
                    <a:moveTo>
                      <a:pt x="0" y="0"/>
                    </a:moveTo>
                    <a:lnTo>
                      <a:pt x="21" y="1"/>
                    </a:lnTo>
                    <a:lnTo>
                      <a:pt x="39" y="6"/>
                    </a:lnTo>
                    <a:lnTo>
                      <a:pt x="56" y="14"/>
                    </a:lnTo>
                    <a:lnTo>
                      <a:pt x="71" y="23"/>
                    </a:lnTo>
                    <a:lnTo>
                      <a:pt x="83" y="34"/>
                    </a:lnTo>
                    <a:lnTo>
                      <a:pt x="92" y="47"/>
                    </a:lnTo>
                    <a:lnTo>
                      <a:pt x="98" y="61"/>
                    </a:lnTo>
                    <a:lnTo>
                      <a:pt x="100" y="77"/>
                    </a:lnTo>
                    <a:lnTo>
                      <a:pt x="99" y="86"/>
                    </a:lnTo>
                    <a:lnTo>
                      <a:pt x="97" y="95"/>
                    </a:lnTo>
                    <a:lnTo>
                      <a:pt x="93" y="105"/>
                    </a:lnTo>
                    <a:lnTo>
                      <a:pt x="88" y="114"/>
                    </a:lnTo>
                    <a:lnTo>
                      <a:pt x="0" y="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14" name="Freeform 1276">
                <a:extLst>
                  <a:ext uri="{FF2B5EF4-FFF2-40B4-BE49-F238E27FC236}">
                    <a16:creationId xmlns:a16="http://schemas.microsoft.com/office/drawing/2014/main" id="{852871CC-99B0-4F88-B814-9E406CEA49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0" y="2396"/>
                <a:ext cx="50" cy="56"/>
              </a:xfrm>
              <a:custGeom>
                <a:avLst/>
                <a:gdLst>
                  <a:gd name="T0" fmla="*/ 0 w 100"/>
                  <a:gd name="T1" fmla="*/ 0 h 114"/>
                  <a:gd name="T2" fmla="*/ 6 w 100"/>
                  <a:gd name="T3" fmla="*/ 0 h 114"/>
                  <a:gd name="T4" fmla="*/ 10 w 100"/>
                  <a:gd name="T5" fmla="*/ 1 h 114"/>
                  <a:gd name="T6" fmla="*/ 14 w 100"/>
                  <a:gd name="T7" fmla="*/ 3 h 114"/>
                  <a:gd name="T8" fmla="*/ 18 w 100"/>
                  <a:gd name="T9" fmla="*/ 5 h 114"/>
                  <a:gd name="T10" fmla="*/ 21 w 100"/>
                  <a:gd name="T11" fmla="*/ 8 h 114"/>
                  <a:gd name="T12" fmla="*/ 23 w 100"/>
                  <a:gd name="T13" fmla="*/ 11 h 114"/>
                  <a:gd name="T14" fmla="*/ 25 w 100"/>
                  <a:gd name="T15" fmla="*/ 15 h 114"/>
                  <a:gd name="T16" fmla="*/ 25 w 100"/>
                  <a:gd name="T17" fmla="*/ 19 h 114"/>
                  <a:gd name="T18" fmla="*/ 25 w 100"/>
                  <a:gd name="T19" fmla="*/ 21 h 114"/>
                  <a:gd name="T20" fmla="*/ 25 w 100"/>
                  <a:gd name="T21" fmla="*/ 23 h 114"/>
                  <a:gd name="T22" fmla="*/ 24 w 100"/>
                  <a:gd name="T23" fmla="*/ 26 h 114"/>
                  <a:gd name="T24" fmla="*/ 22 w 100"/>
                  <a:gd name="T25" fmla="*/ 28 h 1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0" h="114">
                    <a:moveTo>
                      <a:pt x="0" y="0"/>
                    </a:moveTo>
                    <a:lnTo>
                      <a:pt x="21" y="1"/>
                    </a:lnTo>
                    <a:lnTo>
                      <a:pt x="39" y="6"/>
                    </a:lnTo>
                    <a:lnTo>
                      <a:pt x="56" y="14"/>
                    </a:lnTo>
                    <a:lnTo>
                      <a:pt x="71" y="23"/>
                    </a:lnTo>
                    <a:lnTo>
                      <a:pt x="83" y="34"/>
                    </a:lnTo>
                    <a:lnTo>
                      <a:pt x="92" y="47"/>
                    </a:lnTo>
                    <a:lnTo>
                      <a:pt x="98" y="61"/>
                    </a:lnTo>
                    <a:lnTo>
                      <a:pt x="100" y="77"/>
                    </a:lnTo>
                    <a:lnTo>
                      <a:pt x="99" y="86"/>
                    </a:lnTo>
                    <a:lnTo>
                      <a:pt x="97" y="95"/>
                    </a:lnTo>
                    <a:lnTo>
                      <a:pt x="93" y="105"/>
                    </a:lnTo>
                    <a:lnTo>
                      <a:pt x="88" y="114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15" name="Freeform 1277">
                <a:extLst>
                  <a:ext uri="{FF2B5EF4-FFF2-40B4-BE49-F238E27FC236}">
                    <a16:creationId xmlns:a16="http://schemas.microsoft.com/office/drawing/2014/main" id="{D7B3D487-55E1-45FC-9AC2-497D39E07D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0" y="2400"/>
                <a:ext cx="46" cy="52"/>
              </a:xfrm>
              <a:custGeom>
                <a:avLst/>
                <a:gdLst>
                  <a:gd name="T0" fmla="*/ 0 w 92"/>
                  <a:gd name="T1" fmla="*/ 0 h 106"/>
                  <a:gd name="T2" fmla="*/ 0 w 92"/>
                  <a:gd name="T3" fmla="*/ 6 h 106"/>
                  <a:gd name="T4" fmla="*/ 4 w 92"/>
                  <a:gd name="T5" fmla="*/ 6 h 106"/>
                  <a:gd name="T6" fmla="*/ 4 w 92"/>
                  <a:gd name="T7" fmla="*/ 3 h 106"/>
                  <a:gd name="T8" fmla="*/ 3 w 92"/>
                  <a:gd name="T9" fmla="*/ 6 h 106"/>
                  <a:gd name="T10" fmla="*/ 7 w 92"/>
                  <a:gd name="T11" fmla="*/ 7 h 106"/>
                  <a:gd name="T12" fmla="*/ 10 w 92"/>
                  <a:gd name="T13" fmla="*/ 8 h 106"/>
                  <a:gd name="T14" fmla="*/ 13 w 92"/>
                  <a:gd name="T15" fmla="*/ 10 h 106"/>
                  <a:gd name="T16" fmla="*/ 15 w 92"/>
                  <a:gd name="T17" fmla="*/ 7 h 106"/>
                  <a:gd name="T18" fmla="*/ 12 w 92"/>
                  <a:gd name="T19" fmla="*/ 9 h 106"/>
                  <a:gd name="T20" fmla="*/ 15 w 92"/>
                  <a:gd name="T21" fmla="*/ 11 h 106"/>
                  <a:gd name="T22" fmla="*/ 17 w 92"/>
                  <a:gd name="T23" fmla="*/ 13 h 106"/>
                  <a:gd name="T24" fmla="*/ 19 w 92"/>
                  <a:gd name="T25" fmla="*/ 11 h 106"/>
                  <a:gd name="T26" fmla="*/ 16 w 92"/>
                  <a:gd name="T27" fmla="*/ 13 h 106"/>
                  <a:gd name="T28" fmla="*/ 17 w 92"/>
                  <a:gd name="T29" fmla="*/ 15 h 106"/>
                  <a:gd name="T30" fmla="*/ 20 w 92"/>
                  <a:gd name="T31" fmla="*/ 14 h 106"/>
                  <a:gd name="T32" fmla="*/ 17 w 92"/>
                  <a:gd name="T33" fmla="*/ 14 h 106"/>
                  <a:gd name="T34" fmla="*/ 17 w 92"/>
                  <a:gd name="T35" fmla="*/ 17 h 106"/>
                  <a:gd name="T36" fmla="*/ 17 w 92"/>
                  <a:gd name="T37" fmla="*/ 18 h 106"/>
                  <a:gd name="T38" fmla="*/ 20 w 92"/>
                  <a:gd name="T39" fmla="*/ 18 h 106"/>
                  <a:gd name="T40" fmla="*/ 17 w 92"/>
                  <a:gd name="T41" fmla="*/ 17 h 106"/>
                  <a:gd name="T42" fmla="*/ 17 w 92"/>
                  <a:gd name="T43" fmla="*/ 19 h 106"/>
                  <a:gd name="T44" fmla="*/ 16 w 92"/>
                  <a:gd name="T45" fmla="*/ 21 h 106"/>
                  <a:gd name="T46" fmla="*/ 19 w 92"/>
                  <a:gd name="T47" fmla="*/ 22 h 106"/>
                  <a:gd name="T48" fmla="*/ 17 w 92"/>
                  <a:gd name="T49" fmla="*/ 20 h 106"/>
                  <a:gd name="T50" fmla="*/ 15 w 92"/>
                  <a:gd name="T51" fmla="*/ 22 h 106"/>
                  <a:gd name="T52" fmla="*/ 20 w 92"/>
                  <a:gd name="T53" fmla="*/ 26 h 106"/>
                  <a:gd name="T54" fmla="*/ 21 w 92"/>
                  <a:gd name="T55" fmla="*/ 24 h 106"/>
                  <a:gd name="T56" fmla="*/ 22 w 92"/>
                  <a:gd name="T57" fmla="*/ 23 h 106"/>
                  <a:gd name="T58" fmla="*/ 23 w 92"/>
                  <a:gd name="T59" fmla="*/ 22 h 106"/>
                  <a:gd name="T60" fmla="*/ 23 w 92"/>
                  <a:gd name="T61" fmla="*/ 20 h 106"/>
                  <a:gd name="T62" fmla="*/ 23 w 92"/>
                  <a:gd name="T63" fmla="*/ 18 h 106"/>
                  <a:gd name="T64" fmla="*/ 23 w 92"/>
                  <a:gd name="T65" fmla="*/ 18 h 106"/>
                  <a:gd name="T66" fmla="*/ 23 w 92"/>
                  <a:gd name="T67" fmla="*/ 17 h 106"/>
                  <a:gd name="T68" fmla="*/ 23 w 92"/>
                  <a:gd name="T69" fmla="*/ 14 h 106"/>
                  <a:gd name="T70" fmla="*/ 23 w 92"/>
                  <a:gd name="T71" fmla="*/ 13 h 106"/>
                  <a:gd name="T72" fmla="*/ 22 w 92"/>
                  <a:gd name="T73" fmla="*/ 10 h 106"/>
                  <a:gd name="T74" fmla="*/ 21 w 92"/>
                  <a:gd name="T75" fmla="*/ 9 h 106"/>
                  <a:gd name="T76" fmla="*/ 19 w 92"/>
                  <a:gd name="T77" fmla="*/ 7 h 106"/>
                  <a:gd name="T78" fmla="*/ 17 w 92"/>
                  <a:gd name="T79" fmla="*/ 5 h 106"/>
                  <a:gd name="T80" fmla="*/ 16 w 92"/>
                  <a:gd name="T81" fmla="*/ 4 h 106"/>
                  <a:gd name="T82" fmla="*/ 13 w 92"/>
                  <a:gd name="T83" fmla="*/ 2 h 106"/>
                  <a:gd name="T84" fmla="*/ 10 w 92"/>
                  <a:gd name="T85" fmla="*/ 1 h 106"/>
                  <a:gd name="T86" fmla="*/ 6 w 92"/>
                  <a:gd name="T87" fmla="*/ 0 h 106"/>
                  <a:gd name="T88" fmla="*/ 4 w 92"/>
                  <a:gd name="T89" fmla="*/ 0 h 106"/>
                  <a:gd name="T90" fmla="*/ 0 w 92"/>
                  <a:gd name="T91" fmla="*/ 0 h 10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92" h="106">
                    <a:moveTo>
                      <a:pt x="0" y="0"/>
                    </a:moveTo>
                    <a:lnTo>
                      <a:pt x="0" y="25"/>
                    </a:lnTo>
                    <a:lnTo>
                      <a:pt x="16" y="26"/>
                    </a:lnTo>
                    <a:lnTo>
                      <a:pt x="16" y="14"/>
                    </a:lnTo>
                    <a:lnTo>
                      <a:pt x="12" y="25"/>
                    </a:lnTo>
                    <a:lnTo>
                      <a:pt x="26" y="29"/>
                    </a:lnTo>
                    <a:lnTo>
                      <a:pt x="40" y="33"/>
                    </a:lnTo>
                    <a:lnTo>
                      <a:pt x="51" y="41"/>
                    </a:lnTo>
                    <a:lnTo>
                      <a:pt x="57" y="30"/>
                    </a:lnTo>
                    <a:lnTo>
                      <a:pt x="48" y="39"/>
                    </a:lnTo>
                    <a:lnTo>
                      <a:pt x="57" y="47"/>
                    </a:lnTo>
                    <a:lnTo>
                      <a:pt x="65" y="56"/>
                    </a:lnTo>
                    <a:lnTo>
                      <a:pt x="74" y="47"/>
                    </a:lnTo>
                    <a:lnTo>
                      <a:pt x="63" y="52"/>
                    </a:lnTo>
                    <a:lnTo>
                      <a:pt x="67" y="63"/>
                    </a:lnTo>
                    <a:lnTo>
                      <a:pt x="79" y="58"/>
                    </a:lnTo>
                    <a:lnTo>
                      <a:pt x="66" y="58"/>
                    </a:lnTo>
                    <a:lnTo>
                      <a:pt x="67" y="69"/>
                    </a:lnTo>
                    <a:lnTo>
                      <a:pt x="66" y="76"/>
                    </a:lnTo>
                    <a:lnTo>
                      <a:pt x="79" y="76"/>
                    </a:lnTo>
                    <a:lnTo>
                      <a:pt x="67" y="72"/>
                    </a:lnTo>
                    <a:lnTo>
                      <a:pt x="66" y="78"/>
                    </a:lnTo>
                    <a:lnTo>
                      <a:pt x="63" y="85"/>
                    </a:lnTo>
                    <a:lnTo>
                      <a:pt x="74" y="91"/>
                    </a:lnTo>
                    <a:lnTo>
                      <a:pt x="65" y="82"/>
                    </a:lnTo>
                    <a:lnTo>
                      <a:pt x="59" y="90"/>
                    </a:lnTo>
                    <a:lnTo>
                      <a:pt x="77" y="106"/>
                    </a:lnTo>
                    <a:lnTo>
                      <a:pt x="83" y="100"/>
                    </a:lnTo>
                    <a:lnTo>
                      <a:pt x="85" y="95"/>
                    </a:lnTo>
                    <a:lnTo>
                      <a:pt x="89" y="89"/>
                    </a:lnTo>
                    <a:lnTo>
                      <a:pt x="90" y="82"/>
                    </a:lnTo>
                    <a:lnTo>
                      <a:pt x="91" y="76"/>
                    </a:lnTo>
                    <a:lnTo>
                      <a:pt x="92" y="69"/>
                    </a:lnTo>
                    <a:lnTo>
                      <a:pt x="91" y="58"/>
                    </a:lnTo>
                    <a:lnTo>
                      <a:pt x="90" y="52"/>
                    </a:lnTo>
                    <a:lnTo>
                      <a:pt x="85" y="42"/>
                    </a:lnTo>
                    <a:lnTo>
                      <a:pt x="83" y="38"/>
                    </a:lnTo>
                    <a:lnTo>
                      <a:pt x="75" y="29"/>
                    </a:lnTo>
                    <a:lnTo>
                      <a:pt x="66" y="21"/>
                    </a:lnTo>
                    <a:lnTo>
                      <a:pt x="61" y="18"/>
                    </a:lnTo>
                    <a:lnTo>
                      <a:pt x="50" y="10"/>
                    </a:lnTo>
                    <a:lnTo>
                      <a:pt x="37" y="6"/>
                    </a:lnTo>
                    <a:lnTo>
                      <a:pt x="22" y="2"/>
                    </a:lnTo>
                    <a:lnTo>
                      <a:pt x="1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5301" name="Rectangle 1278">
              <a:extLst>
                <a:ext uri="{FF2B5EF4-FFF2-40B4-BE49-F238E27FC236}">
                  <a16:creationId xmlns:a16="http://schemas.microsoft.com/office/drawing/2014/main" id="{74364E9E-8899-42F0-B362-F8D5855A5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495"/>
              <a:ext cx="58" cy="66"/>
            </a:xfrm>
            <a:prstGeom prst="rect">
              <a:avLst/>
            </a:prstGeom>
            <a:noFill/>
            <a:ln w="476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grpSp>
          <p:nvGrpSpPr>
            <p:cNvPr id="5302" name="Group 1279">
              <a:extLst>
                <a:ext uri="{FF2B5EF4-FFF2-40B4-BE49-F238E27FC236}">
                  <a16:creationId xmlns:a16="http://schemas.microsoft.com/office/drawing/2014/main" id="{429BC9D0-E09E-43F2-BC7B-3D9DB7F6DB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8" y="1464"/>
              <a:ext cx="58" cy="65"/>
              <a:chOff x="2280" y="1362"/>
              <a:chExt cx="58" cy="65"/>
            </a:xfrm>
          </p:grpSpPr>
          <p:grpSp>
            <p:nvGrpSpPr>
              <p:cNvPr id="5308" name="Group 1280">
                <a:extLst>
                  <a:ext uri="{FF2B5EF4-FFF2-40B4-BE49-F238E27FC236}">
                    <a16:creationId xmlns:a16="http://schemas.microsoft.com/office/drawing/2014/main" id="{43A17C8E-4721-451E-95B6-3F07DBDD8B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4" y="1367"/>
                <a:ext cx="50" cy="57"/>
                <a:chOff x="2284" y="1367"/>
                <a:chExt cx="50" cy="57"/>
              </a:xfrm>
            </p:grpSpPr>
            <p:sp>
              <p:nvSpPr>
                <p:cNvPr id="5310" name="Freeform 1281">
                  <a:extLst>
                    <a:ext uri="{FF2B5EF4-FFF2-40B4-BE49-F238E27FC236}">
                      <a16:creationId xmlns:a16="http://schemas.microsoft.com/office/drawing/2014/main" id="{D4E3A0D1-226C-4FC2-B0AB-17D197D808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4" y="1367"/>
                  <a:ext cx="50" cy="57"/>
                </a:xfrm>
                <a:custGeom>
                  <a:avLst/>
                  <a:gdLst>
                    <a:gd name="T0" fmla="*/ 0 w 99"/>
                    <a:gd name="T1" fmla="*/ 29 h 113"/>
                    <a:gd name="T2" fmla="*/ 5 w 99"/>
                    <a:gd name="T3" fmla="*/ 28 h 113"/>
                    <a:gd name="T4" fmla="*/ 10 w 99"/>
                    <a:gd name="T5" fmla="*/ 27 h 113"/>
                    <a:gd name="T6" fmla="*/ 14 w 99"/>
                    <a:gd name="T7" fmla="*/ 25 h 113"/>
                    <a:gd name="T8" fmla="*/ 18 w 99"/>
                    <a:gd name="T9" fmla="*/ 23 h 113"/>
                    <a:gd name="T10" fmla="*/ 21 w 99"/>
                    <a:gd name="T11" fmla="*/ 20 h 113"/>
                    <a:gd name="T12" fmla="*/ 23 w 99"/>
                    <a:gd name="T13" fmla="*/ 17 h 113"/>
                    <a:gd name="T14" fmla="*/ 25 w 99"/>
                    <a:gd name="T15" fmla="*/ 13 h 113"/>
                    <a:gd name="T16" fmla="*/ 25 w 99"/>
                    <a:gd name="T17" fmla="*/ 9 h 113"/>
                    <a:gd name="T18" fmla="*/ 25 w 99"/>
                    <a:gd name="T19" fmla="*/ 7 h 113"/>
                    <a:gd name="T20" fmla="*/ 24 w 99"/>
                    <a:gd name="T21" fmla="*/ 5 h 113"/>
                    <a:gd name="T22" fmla="*/ 24 w 99"/>
                    <a:gd name="T23" fmla="*/ 3 h 113"/>
                    <a:gd name="T24" fmla="*/ 22 w 99"/>
                    <a:gd name="T25" fmla="*/ 0 h 113"/>
                    <a:gd name="T26" fmla="*/ 0 w 99"/>
                    <a:gd name="T27" fmla="*/ 9 h 113"/>
                    <a:gd name="T28" fmla="*/ 0 w 99"/>
                    <a:gd name="T29" fmla="*/ 29 h 11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99" h="113">
                      <a:moveTo>
                        <a:pt x="0" y="113"/>
                      </a:moveTo>
                      <a:lnTo>
                        <a:pt x="20" y="112"/>
                      </a:lnTo>
                      <a:lnTo>
                        <a:pt x="38" y="107"/>
                      </a:lnTo>
                      <a:lnTo>
                        <a:pt x="55" y="99"/>
                      </a:lnTo>
                      <a:lnTo>
                        <a:pt x="70" y="90"/>
                      </a:lnTo>
                      <a:lnTo>
                        <a:pt x="82" y="79"/>
                      </a:lnTo>
                      <a:lnTo>
                        <a:pt x="91" y="65"/>
                      </a:lnTo>
                      <a:lnTo>
                        <a:pt x="97" y="52"/>
                      </a:lnTo>
                      <a:lnTo>
                        <a:pt x="99" y="36"/>
                      </a:lnTo>
                      <a:lnTo>
                        <a:pt x="98" y="27"/>
                      </a:lnTo>
                      <a:lnTo>
                        <a:pt x="96" y="18"/>
                      </a:lnTo>
                      <a:lnTo>
                        <a:pt x="93" y="9"/>
                      </a:lnTo>
                      <a:lnTo>
                        <a:pt x="87" y="0"/>
                      </a:lnTo>
                      <a:lnTo>
                        <a:pt x="0" y="36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5311" name="Freeform 1282">
                  <a:extLst>
                    <a:ext uri="{FF2B5EF4-FFF2-40B4-BE49-F238E27FC236}">
                      <a16:creationId xmlns:a16="http://schemas.microsoft.com/office/drawing/2014/main" id="{5837F1E8-D881-4A9C-9756-4E27435914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4" y="1367"/>
                  <a:ext cx="50" cy="57"/>
                </a:xfrm>
                <a:custGeom>
                  <a:avLst/>
                  <a:gdLst>
                    <a:gd name="T0" fmla="*/ 0 w 99"/>
                    <a:gd name="T1" fmla="*/ 29 h 113"/>
                    <a:gd name="T2" fmla="*/ 5 w 99"/>
                    <a:gd name="T3" fmla="*/ 28 h 113"/>
                    <a:gd name="T4" fmla="*/ 10 w 99"/>
                    <a:gd name="T5" fmla="*/ 27 h 113"/>
                    <a:gd name="T6" fmla="*/ 14 w 99"/>
                    <a:gd name="T7" fmla="*/ 25 h 113"/>
                    <a:gd name="T8" fmla="*/ 18 w 99"/>
                    <a:gd name="T9" fmla="*/ 23 h 113"/>
                    <a:gd name="T10" fmla="*/ 21 w 99"/>
                    <a:gd name="T11" fmla="*/ 20 h 113"/>
                    <a:gd name="T12" fmla="*/ 23 w 99"/>
                    <a:gd name="T13" fmla="*/ 17 h 113"/>
                    <a:gd name="T14" fmla="*/ 25 w 99"/>
                    <a:gd name="T15" fmla="*/ 13 h 113"/>
                    <a:gd name="T16" fmla="*/ 25 w 99"/>
                    <a:gd name="T17" fmla="*/ 9 h 113"/>
                    <a:gd name="T18" fmla="*/ 25 w 99"/>
                    <a:gd name="T19" fmla="*/ 7 h 113"/>
                    <a:gd name="T20" fmla="*/ 24 w 99"/>
                    <a:gd name="T21" fmla="*/ 5 h 113"/>
                    <a:gd name="T22" fmla="*/ 24 w 99"/>
                    <a:gd name="T23" fmla="*/ 3 h 113"/>
                    <a:gd name="T24" fmla="*/ 22 w 99"/>
                    <a:gd name="T25" fmla="*/ 0 h 11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9" h="113">
                      <a:moveTo>
                        <a:pt x="0" y="113"/>
                      </a:moveTo>
                      <a:lnTo>
                        <a:pt x="20" y="112"/>
                      </a:lnTo>
                      <a:lnTo>
                        <a:pt x="38" y="107"/>
                      </a:lnTo>
                      <a:lnTo>
                        <a:pt x="55" y="99"/>
                      </a:lnTo>
                      <a:lnTo>
                        <a:pt x="70" y="90"/>
                      </a:lnTo>
                      <a:lnTo>
                        <a:pt x="82" y="79"/>
                      </a:lnTo>
                      <a:lnTo>
                        <a:pt x="91" y="65"/>
                      </a:lnTo>
                      <a:lnTo>
                        <a:pt x="97" y="52"/>
                      </a:lnTo>
                      <a:lnTo>
                        <a:pt x="99" y="36"/>
                      </a:lnTo>
                      <a:lnTo>
                        <a:pt x="98" y="27"/>
                      </a:lnTo>
                      <a:lnTo>
                        <a:pt x="96" y="18"/>
                      </a:lnTo>
                      <a:lnTo>
                        <a:pt x="93" y="9"/>
                      </a:lnTo>
                      <a:lnTo>
                        <a:pt x="87" y="0"/>
                      </a:lnTo>
                    </a:path>
                  </a:pathLst>
                </a:custGeom>
                <a:noFill/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5312" name="Freeform 1283">
                  <a:extLst>
                    <a:ext uri="{FF2B5EF4-FFF2-40B4-BE49-F238E27FC236}">
                      <a16:creationId xmlns:a16="http://schemas.microsoft.com/office/drawing/2014/main" id="{878E333B-867B-45B4-8AA2-2FDBEE4430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4" y="1367"/>
                  <a:ext cx="46" cy="53"/>
                </a:xfrm>
                <a:custGeom>
                  <a:avLst/>
                  <a:gdLst>
                    <a:gd name="T0" fmla="*/ 0 w 91"/>
                    <a:gd name="T1" fmla="*/ 20 h 107"/>
                    <a:gd name="T2" fmla="*/ 0 w 91"/>
                    <a:gd name="T3" fmla="*/ 26 h 107"/>
                    <a:gd name="T4" fmla="*/ 4 w 91"/>
                    <a:gd name="T5" fmla="*/ 26 h 107"/>
                    <a:gd name="T6" fmla="*/ 6 w 91"/>
                    <a:gd name="T7" fmla="*/ 26 h 107"/>
                    <a:gd name="T8" fmla="*/ 9 w 91"/>
                    <a:gd name="T9" fmla="*/ 25 h 107"/>
                    <a:gd name="T10" fmla="*/ 13 w 91"/>
                    <a:gd name="T11" fmla="*/ 24 h 107"/>
                    <a:gd name="T12" fmla="*/ 16 w 91"/>
                    <a:gd name="T13" fmla="*/ 22 h 107"/>
                    <a:gd name="T14" fmla="*/ 17 w 91"/>
                    <a:gd name="T15" fmla="*/ 21 h 107"/>
                    <a:gd name="T16" fmla="*/ 19 w 91"/>
                    <a:gd name="T17" fmla="*/ 19 h 107"/>
                    <a:gd name="T18" fmla="*/ 21 w 91"/>
                    <a:gd name="T19" fmla="*/ 17 h 107"/>
                    <a:gd name="T20" fmla="*/ 22 w 91"/>
                    <a:gd name="T21" fmla="*/ 16 h 107"/>
                    <a:gd name="T22" fmla="*/ 23 w 91"/>
                    <a:gd name="T23" fmla="*/ 13 h 107"/>
                    <a:gd name="T24" fmla="*/ 23 w 91"/>
                    <a:gd name="T25" fmla="*/ 12 h 107"/>
                    <a:gd name="T26" fmla="*/ 23 w 91"/>
                    <a:gd name="T27" fmla="*/ 9 h 107"/>
                    <a:gd name="T28" fmla="*/ 23 w 91"/>
                    <a:gd name="T29" fmla="*/ 7 h 107"/>
                    <a:gd name="T30" fmla="*/ 23 w 91"/>
                    <a:gd name="T31" fmla="*/ 6 h 107"/>
                    <a:gd name="T32" fmla="*/ 22 w 91"/>
                    <a:gd name="T33" fmla="*/ 4 h 107"/>
                    <a:gd name="T34" fmla="*/ 22 w 91"/>
                    <a:gd name="T35" fmla="*/ 2 h 107"/>
                    <a:gd name="T36" fmla="*/ 21 w 91"/>
                    <a:gd name="T37" fmla="*/ 1 h 107"/>
                    <a:gd name="T38" fmla="*/ 20 w 91"/>
                    <a:gd name="T39" fmla="*/ 0 h 107"/>
                    <a:gd name="T40" fmla="*/ 15 w 91"/>
                    <a:gd name="T41" fmla="*/ 4 h 107"/>
                    <a:gd name="T42" fmla="*/ 16 w 91"/>
                    <a:gd name="T43" fmla="*/ 6 h 107"/>
                    <a:gd name="T44" fmla="*/ 19 w 91"/>
                    <a:gd name="T45" fmla="*/ 4 h 107"/>
                    <a:gd name="T46" fmla="*/ 16 w 91"/>
                    <a:gd name="T47" fmla="*/ 5 h 107"/>
                    <a:gd name="T48" fmla="*/ 17 w 91"/>
                    <a:gd name="T49" fmla="*/ 7 h 107"/>
                    <a:gd name="T50" fmla="*/ 17 w 91"/>
                    <a:gd name="T51" fmla="*/ 9 h 107"/>
                    <a:gd name="T52" fmla="*/ 20 w 91"/>
                    <a:gd name="T53" fmla="*/ 7 h 107"/>
                    <a:gd name="T54" fmla="*/ 17 w 91"/>
                    <a:gd name="T55" fmla="*/ 7 h 107"/>
                    <a:gd name="T56" fmla="*/ 17 w 91"/>
                    <a:gd name="T57" fmla="*/ 9 h 107"/>
                    <a:gd name="T58" fmla="*/ 17 w 91"/>
                    <a:gd name="T59" fmla="*/ 12 h 107"/>
                    <a:gd name="T60" fmla="*/ 20 w 91"/>
                    <a:gd name="T61" fmla="*/ 12 h 107"/>
                    <a:gd name="T62" fmla="*/ 17 w 91"/>
                    <a:gd name="T63" fmla="*/ 11 h 107"/>
                    <a:gd name="T64" fmla="*/ 16 w 91"/>
                    <a:gd name="T65" fmla="*/ 13 h 107"/>
                    <a:gd name="T66" fmla="*/ 19 w 91"/>
                    <a:gd name="T67" fmla="*/ 14 h 107"/>
                    <a:gd name="T68" fmla="*/ 16 w 91"/>
                    <a:gd name="T69" fmla="*/ 12 h 107"/>
                    <a:gd name="T70" fmla="*/ 14 w 91"/>
                    <a:gd name="T71" fmla="*/ 15 h 107"/>
                    <a:gd name="T72" fmla="*/ 12 w 91"/>
                    <a:gd name="T73" fmla="*/ 17 h 107"/>
                    <a:gd name="T74" fmla="*/ 14 w 91"/>
                    <a:gd name="T75" fmla="*/ 19 h 107"/>
                    <a:gd name="T76" fmla="*/ 13 w 91"/>
                    <a:gd name="T77" fmla="*/ 16 h 107"/>
                    <a:gd name="T78" fmla="*/ 10 w 91"/>
                    <a:gd name="T79" fmla="*/ 18 h 107"/>
                    <a:gd name="T80" fmla="*/ 7 w 91"/>
                    <a:gd name="T81" fmla="*/ 19 h 107"/>
                    <a:gd name="T82" fmla="*/ 3 w 91"/>
                    <a:gd name="T83" fmla="*/ 20 h 107"/>
                    <a:gd name="T84" fmla="*/ 4 w 91"/>
                    <a:gd name="T85" fmla="*/ 23 h 107"/>
                    <a:gd name="T86" fmla="*/ 4 w 91"/>
                    <a:gd name="T87" fmla="*/ 20 h 107"/>
                    <a:gd name="T88" fmla="*/ 0 w 91"/>
                    <a:gd name="T89" fmla="*/ 20 h 107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91" h="107">
                      <a:moveTo>
                        <a:pt x="0" y="82"/>
                      </a:moveTo>
                      <a:lnTo>
                        <a:pt x="0" y="107"/>
                      </a:lnTo>
                      <a:lnTo>
                        <a:pt x="15" y="106"/>
                      </a:lnTo>
                      <a:lnTo>
                        <a:pt x="21" y="105"/>
                      </a:lnTo>
                      <a:lnTo>
                        <a:pt x="36" y="101"/>
                      </a:lnTo>
                      <a:lnTo>
                        <a:pt x="50" y="96"/>
                      </a:lnTo>
                      <a:lnTo>
                        <a:pt x="61" y="89"/>
                      </a:lnTo>
                      <a:lnTo>
                        <a:pt x="65" y="87"/>
                      </a:lnTo>
                      <a:lnTo>
                        <a:pt x="74" y="79"/>
                      </a:lnTo>
                      <a:lnTo>
                        <a:pt x="82" y="69"/>
                      </a:lnTo>
                      <a:lnTo>
                        <a:pt x="85" y="65"/>
                      </a:lnTo>
                      <a:lnTo>
                        <a:pt x="89" y="54"/>
                      </a:lnTo>
                      <a:lnTo>
                        <a:pt x="90" y="49"/>
                      </a:lnTo>
                      <a:lnTo>
                        <a:pt x="91" y="38"/>
                      </a:lnTo>
                      <a:lnTo>
                        <a:pt x="90" y="30"/>
                      </a:lnTo>
                      <a:lnTo>
                        <a:pt x="89" y="25"/>
                      </a:lnTo>
                      <a:lnTo>
                        <a:pt x="88" y="17"/>
                      </a:lnTo>
                      <a:lnTo>
                        <a:pt x="85" y="11"/>
                      </a:lnTo>
                      <a:lnTo>
                        <a:pt x="82" y="7"/>
                      </a:lnTo>
                      <a:lnTo>
                        <a:pt x="77" y="0"/>
                      </a:lnTo>
                      <a:lnTo>
                        <a:pt x="60" y="19"/>
                      </a:lnTo>
                      <a:lnTo>
                        <a:pt x="64" y="25"/>
                      </a:lnTo>
                      <a:lnTo>
                        <a:pt x="73" y="16"/>
                      </a:lnTo>
                      <a:lnTo>
                        <a:pt x="62" y="21"/>
                      </a:lnTo>
                      <a:lnTo>
                        <a:pt x="65" y="28"/>
                      </a:lnTo>
                      <a:lnTo>
                        <a:pt x="67" y="36"/>
                      </a:lnTo>
                      <a:lnTo>
                        <a:pt x="78" y="30"/>
                      </a:lnTo>
                      <a:lnTo>
                        <a:pt x="65" y="30"/>
                      </a:lnTo>
                      <a:lnTo>
                        <a:pt x="67" y="38"/>
                      </a:lnTo>
                      <a:lnTo>
                        <a:pt x="65" y="49"/>
                      </a:lnTo>
                      <a:lnTo>
                        <a:pt x="78" y="49"/>
                      </a:lnTo>
                      <a:lnTo>
                        <a:pt x="67" y="44"/>
                      </a:lnTo>
                      <a:lnTo>
                        <a:pt x="62" y="55"/>
                      </a:lnTo>
                      <a:lnTo>
                        <a:pt x="73" y="59"/>
                      </a:lnTo>
                      <a:lnTo>
                        <a:pt x="64" y="50"/>
                      </a:lnTo>
                      <a:lnTo>
                        <a:pt x="56" y="61"/>
                      </a:lnTo>
                      <a:lnTo>
                        <a:pt x="47" y="69"/>
                      </a:lnTo>
                      <a:lnTo>
                        <a:pt x="56" y="78"/>
                      </a:lnTo>
                      <a:lnTo>
                        <a:pt x="51" y="66"/>
                      </a:lnTo>
                      <a:lnTo>
                        <a:pt x="39" y="73"/>
                      </a:lnTo>
                      <a:lnTo>
                        <a:pt x="26" y="79"/>
                      </a:lnTo>
                      <a:lnTo>
                        <a:pt x="11" y="82"/>
                      </a:lnTo>
                      <a:lnTo>
                        <a:pt x="15" y="93"/>
                      </a:lnTo>
                      <a:lnTo>
                        <a:pt x="15" y="81"/>
                      </a:lnTo>
                      <a:lnTo>
                        <a:pt x="0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MX"/>
                </a:p>
              </p:txBody>
            </p:sp>
          </p:grpSp>
          <p:sp>
            <p:nvSpPr>
              <p:cNvPr id="5309" name="Rectangle 1284">
                <a:extLst>
                  <a:ext uri="{FF2B5EF4-FFF2-40B4-BE49-F238E27FC236}">
                    <a16:creationId xmlns:a16="http://schemas.microsoft.com/office/drawing/2014/main" id="{F32E8D0C-AE07-4F61-9D2B-CD70DBB1A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0" y="1362"/>
                <a:ext cx="58" cy="65"/>
              </a:xfrm>
              <a:prstGeom prst="rect">
                <a:avLst/>
              </a:prstGeom>
              <a:noFill/>
              <a:ln w="4763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endParaRPr lang="es-MX" altLang="es-MX"/>
              </a:p>
            </p:txBody>
          </p:sp>
        </p:grpSp>
        <p:sp>
          <p:nvSpPr>
            <p:cNvPr id="5303" name="AutoShape 1286">
              <a:extLst>
                <a:ext uri="{FF2B5EF4-FFF2-40B4-BE49-F238E27FC236}">
                  <a16:creationId xmlns:a16="http://schemas.microsoft.com/office/drawing/2014/main" id="{C3DC4112-2123-473C-BE4E-0517D7A3B8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22" y="3306"/>
              <a:ext cx="48" cy="4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304" name="AutoShape 1287">
              <a:extLst>
                <a:ext uri="{FF2B5EF4-FFF2-40B4-BE49-F238E27FC236}">
                  <a16:creationId xmlns:a16="http://schemas.microsoft.com/office/drawing/2014/main" id="{E378D65B-5CBF-43D9-8FA8-121212865C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40" y="3306"/>
              <a:ext cx="48" cy="4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305" name="Line 1288">
              <a:extLst>
                <a:ext uri="{FF2B5EF4-FFF2-40B4-BE49-F238E27FC236}">
                  <a16:creationId xmlns:a16="http://schemas.microsoft.com/office/drawing/2014/main" id="{F2FB1F05-F866-42EA-8F0E-D80468592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7" y="3613"/>
              <a:ext cx="786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306" name="AutoShape 1289">
              <a:extLst>
                <a:ext uri="{FF2B5EF4-FFF2-40B4-BE49-F238E27FC236}">
                  <a16:creationId xmlns:a16="http://schemas.microsoft.com/office/drawing/2014/main" id="{894800EB-3084-455E-A166-439D6E6FA0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88" y="3590"/>
              <a:ext cx="48" cy="4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  <p:sp>
          <p:nvSpPr>
            <p:cNvPr id="5307" name="AutoShape 1290">
              <a:extLst>
                <a:ext uri="{FF2B5EF4-FFF2-40B4-BE49-F238E27FC236}">
                  <a16:creationId xmlns:a16="http://schemas.microsoft.com/office/drawing/2014/main" id="{CA261529-7DDF-4DE5-AB43-29BC564A0E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906" y="3590"/>
              <a:ext cx="48" cy="4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</p:grpSp>
      <p:sp>
        <p:nvSpPr>
          <p:cNvPr id="5125" name="Text Box 1291">
            <a:extLst>
              <a:ext uri="{FF2B5EF4-FFF2-40B4-BE49-F238E27FC236}">
                <a16:creationId xmlns:a16="http://schemas.microsoft.com/office/drawing/2014/main" id="{7ACB481E-F61D-45C8-9852-6715A59D2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914400"/>
            <a:ext cx="1841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en-US" sz="22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Text Box 1292">
            <a:extLst>
              <a:ext uri="{FF2B5EF4-FFF2-40B4-BE49-F238E27FC236}">
                <a16:creationId xmlns:a16="http://schemas.microsoft.com/office/drawing/2014/main" id="{6B64F772-D03A-4ECD-BE2E-60165409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407" y="1138238"/>
            <a:ext cx="379095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s-ES" altLang="en-US" b="1" dirty="0">
                <a:latin typeface="Arial" panose="020B0604020202020204" pitchFamily="34" charset="0"/>
              </a:rPr>
              <a:t>Delinear claramente cada área o grupo de producción.</a:t>
            </a:r>
          </a:p>
          <a:p>
            <a:endParaRPr lang="es-ES" altLang="en-US" b="1" dirty="0">
              <a:latin typeface="Arial" panose="020B0604020202020204" pitchFamily="34" charset="0"/>
            </a:endParaRPr>
          </a:p>
          <a:p>
            <a:r>
              <a:rPr lang="es-ES" altLang="en-US" b="1" dirty="0">
                <a:latin typeface="Arial" panose="020B0604020202020204" pitchFamily="34" charset="0"/>
              </a:rPr>
              <a:t>Esto permitirá definir zonas claramente, asignar responsabilidades e impulsar la propiedad.</a:t>
            </a:r>
          </a:p>
          <a:p>
            <a:endParaRPr lang="es-ES" altLang="en-US" b="1" dirty="0">
              <a:latin typeface="Arial" panose="020B0604020202020204" pitchFamily="34" charset="0"/>
            </a:endParaRPr>
          </a:p>
          <a:p>
            <a:r>
              <a:rPr lang="es-ES" altLang="en-US" b="1" dirty="0">
                <a:latin typeface="Arial" panose="020B0604020202020204" pitchFamily="34" charset="0"/>
              </a:rPr>
              <a:t>Claves en la ejecución:</a:t>
            </a:r>
          </a:p>
          <a:p>
            <a:endParaRPr lang="es-ES" altLang="en-US" b="1" dirty="0">
              <a:latin typeface="Arial" panose="020B0604020202020204" pitchFamily="34" charset="0"/>
            </a:endParaRPr>
          </a:p>
          <a:p>
            <a:r>
              <a:rPr lang="es-ES" altLang="en-US" b="1" dirty="0">
                <a:latin typeface="Arial" panose="020B0604020202020204" pitchFamily="34" charset="0"/>
              </a:rPr>
              <a:t>. Respeta y sigue las normas.</a:t>
            </a:r>
          </a:p>
          <a:p>
            <a:r>
              <a:rPr lang="es-ES" altLang="en-US" b="1" dirty="0">
                <a:latin typeface="Arial" panose="020B0604020202020204" pitchFamily="34" charset="0"/>
              </a:rPr>
              <a:t>. Identifique fácilmente la relación cliente-proveedor en cada zona.</a:t>
            </a:r>
          </a:p>
          <a:p>
            <a:r>
              <a:rPr lang="es-ES" altLang="en-US" b="1" dirty="0">
                <a:latin typeface="Arial" panose="020B0604020202020204" pitchFamily="34" charset="0"/>
              </a:rPr>
              <a:t>. Clarificar el flujo de material</a:t>
            </a:r>
          </a:p>
          <a:p>
            <a:r>
              <a:rPr lang="es-ES" altLang="en-US" b="1" dirty="0">
                <a:latin typeface="Arial" panose="020B0604020202020204" pitchFamily="34" charset="0"/>
              </a:rPr>
              <a:t>. Aclarar cómo funcionan los procesos</a:t>
            </a:r>
          </a:p>
          <a:p>
            <a:r>
              <a:rPr lang="es-ES" altLang="en-US" b="1" dirty="0">
                <a:latin typeface="Arial" panose="020B0604020202020204" pitchFamily="34" charset="0"/>
              </a:rPr>
              <a:t>. Permite que todos los empleados se centren en la mejora continua.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B301C86-842C-4DB7-A7F5-E64771A99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7543800" cy="579438"/>
          </a:xfrm>
        </p:spPr>
        <p:txBody>
          <a:bodyPr>
            <a:normAutofit fontScale="90000"/>
          </a:bodyPr>
          <a:lstStyle/>
          <a:p>
            <a:r>
              <a:rPr lang="es-MX" altLang="en-US">
                <a:solidFill>
                  <a:srgbClr val="9966FF"/>
                </a:solidFill>
              </a:rPr>
              <a:t>5´s Exercise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5D820D-7DA7-42B5-A829-9192E0B322AA}"/>
              </a:ext>
            </a:extLst>
          </p:cNvPr>
          <p:cNvSpPr txBox="1"/>
          <p:nvPr/>
        </p:nvSpPr>
        <p:spPr>
          <a:xfrm>
            <a:off x="3886200" y="2918535"/>
            <a:ext cx="2209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</a:lstStyle>
          <a:p>
            <a:pPr>
              <a:defRPr/>
            </a:pPr>
            <a:r>
              <a:rPr lang="es-MX" dirty="0"/>
              <a:t>Siguiente ejercicio 40 segundos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387881-A532-4940-8A07-B006C47BC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6412" y="0"/>
            <a:ext cx="8596668" cy="1320800"/>
          </a:xfrm>
        </p:spPr>
        <p:txBody>
          <a:bodyPr/>
          <a:lstStyle/>
          <a:p>
            <a:r>
              <a:rPr lang="es-MX" altLang="en-US" dirty="0"/>
              <a:t>5S estado actual</a:t>
            </a:r>
            <a:endParaRPr lang="es-ES" altLang="en-US" dirty="0"/>
          </a:p>
        </p:txBody>
      </p:sp>
      <p:pic>
        <p:nvPicPr>
          <p:cNvPr id="7171" name="Object 3">
            <a:extLst>
              <a:ext uri="{FF2B5EF4-FFF2-40B4-BE49-F238E27FC236}">
                <a16:creationId xmlns:a16="http://schemas.microsoft.com/office/drawing/2014/main" id="{B551A29C-6A08-404D-9A50-23A9BCF32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28" y="751840"/>
            <a:ext cx="8875378" cy="594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>
            <a:extLst>
              <a:ext uri="{FF2B5EF4-FFF2-40B4-BE49-F238E27FC236}">
                <a16:creationId xmlns:a16="http://schemas.microsoft.com/office/drawing/2014/main" id="{B9BF0D97-9602-4B85-80D8-4B97A8B32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9" y="1793704"/>
            <a:ext cx="6423025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65000"/>
              </a:spcBef>
              <a:buClr>
                <a:srgbClr val="CC0000"/>
              </a:buClr>
              <a:buFont typeface="Webdings" panose="05030102010509060703" pitchFamily="18" charset="2"/>
              <a:buNone/>
            </a:pPr>
            <a:r>
              <a:rPr lang="en-US" altLang="en-US" sz="2700" dirty="0">
                <a:latin typeface="Arial" panose="020B0604020202020204" pitchFamily="34" charset="0"/>
              </a:rPr>
              <a:t>Paso 1:	</a:t>
            </a:r>
            <a:r>
              <a:rPr lang="en-US" altLang="en-US" sz="2700" b="1" dirty="0" err="1">
                <a:solidFill>
                  <a:srgbClr val="A50021"/>
                </a:solidFill>
                <a:latin typeface="Arial" panose="020B0604020202020204" pitchFamily="34" charset="0"/>
              </a:rPr>
              <a:t>Separar</a:t>
            </a:r>
            <a:r>
              <a:rPr lang="en-US" altLang="en-US" sz="27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i="1" dirty="0">
                <a:latin typeface="Arial" panose="020B0604020202020204" pitchFamily="34" charset="0"/>
              </a:rPr>
              <a:t>(</a:t>
            </a:r>
            <a:r>
              <a:rPr lang="en-US" altLang="en-US" sz="2700" i="1" dirty="0" err="1">
                <a:latin typeface="Arial" panose="020B0604020202020204" pitchFamily="34" charset="0"/>
              </a:rPr>
              <a:t>Seiri</a:t>
            </a:r>
            <a:r>
              <a:rPr lang="en-US" altLang="en-US" sz="2700" i="1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54D8A1E-62C2-49BA-80A5-F7511D246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40" y="428626"/>
            <a:ext cx="9624060" cy="1262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5S: </a:t>
            </a:r>
            <a:r>
              <a:rPr lang="es-E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Cinco pasos para mejorar cualquier lugar de trabajo</a:t>
            </a:r>
            <a:r>
              <a:rPr lang="en-US" altLang="en-US" sz="3800" b="1" dirty="0">
                <a:solidFill>
                  <a:srgbClr val="000066"/>
                </a:solidFill>
                <a:latin typeface="Arial" panose="020B0604020202020204" pitchFamily="34" charset="0"/>
              </a:rPr>
              <a:t> 	</a:t>
            </a:r>
            <a:endParaRPr lang="en-US" altLang="en-US" sz="3800" b="1" dirty="0">
              <a:latin typeface="Arial" panose="020B0604020202020204" pitchFamily="34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69573DB-2637-4C36-A1DE-C1CB28EE9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8721" y="3013501"/>
            <a:ext cx="865632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n-US" sz="5400" dirty="0"/>
              <a:t>Remueve lo que necesitas, de lo que no necesitas</a:t>
            </a:r>
            <a:endParaRPr lang="en-US" alt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9A657C-C893-4EB2-9051-3EE5B8DBFC24}"/>
              </a:ext>
            </a:extLst>
          </p:cNvPr>
          <p:cNvSpPr txBox="1"/>
          <p:nvPr/>
        </p:nvSpPr>
        <p:spPr>
          <a:xfrm>
            <a:off x="4450080" y="5440681"/>
            <a:ext cx="226568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</a:lstStyle>
          <a:p>
            <a:pPr>
              <a:defRPr/>
            </a:pPr>
            <a:r>
              <a:rPr lang="es-MX" dirty="0"/>
              <a:t>Note: 20 segundos para el </a:t>
            </a:r>
            <a:r>
              <a:rPr lang="es-MX" dirty="0" err="1"/>
              <a:t>slide</a:t>
            </a:r>
            <a:r>
              <a:rPr lang="es-MX" dirty="0"/>
              <a:t> siguiente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6" grpId="0" build="p" autoUpdateAnimBg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Object 3">
            <a:extLst>
              <a:ext uri="{FF2B5EF4-FFF2-40B4-BE49-F238E27FC236}">
                <a16:creationId xmlns:a16="http://schemas.microsoft.com/office/drawing/2014/main" id="{39FCBFC2-54B0-4A08-8B17-29DB812BF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22" y="703331"/>
            <a:ext cx="8875378" cy="604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F16993AF-E2AA-4947-B3C1-1FDD55865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1254" y="0"/>
            <a:ext cx="8596668" cy="1320800"/>
          </a:xfrm>
        </p:spPr>
        <p:txBody>
          <a:bodyPr/>
          <a:lstStyle/>
          <a:p>
            <a:r>
              <a:rPr lang="es-ES" altLang="en-US" dirty="0"/>
              <a:t>5S - </a:t>
            </a:r>
            <a:r>
              <a:rPr lang="es-ES_tradnl" altLang="en-US" dirty="0"/>
              <a:t>Separar</a:t>
            </a:r>
            <a:endParaRPr lang="es-ES" altLang="en-US" dirty="0"/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3" id="{62B2ED57-140A-4A20-97A3-3E6DEC2491EF}" vid="{9FCF3483-96B9-402D-8038-015FC2F922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MORGAN CONSULTORES</Template>
  <TotalTime>39</TotalTime>
  <Words>494</Words>
  <Application>Microsoft Office PowerPoint</Application>
  <PresentationFormat>Panorámica</PresentationFormat>
  <Paragraphs>75</Paragraphs>
  <Slides>29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Gothic</vt:lpstr>
      <vt:lpstr>helvetica</vt:lpstr>
      <vt:lpstr>Times New Roman</vt:lpstr>
      <vt:lpstr>Webdings</vt:lpstr>
      <vt:lpstr>Wingdings 3</vt:lpstr>
      <vt:lpstr>Faceta</vt:lpstr>
      <vt:lpstr>LEAN MANUFACTURING</vt:lpstr>
      <vt:lpstr>Presentación de PowerPoint</vt:lpstr>
      <vt:lpstr>Presentación de PowerPoint</vt:lpstr>
      <vt:lpstr>Presentación de PowerPoint</vt:lpstr>
      <vt:lpstr>5´s Exercise</vt:lpstr>
      <vt:lpstr>5S estado actual</vt:lpstr>
      <vt:lpstr>Presentación de PowerPoint</vt:lpstr>
      <vt:lpstr>Presentación de PowerPoint</vt:lpstr>
      <vt:lpstr>5S - Separar</vt:lpstr>
      <vt:lpstr>Presentación de PowerPoint</vt:lpstr>
      <vt:lpstr>Presentación de PowerPoint</vt:lpstr>
      <vt:lpstr>5S - Ordenar</vt:lpstr>
      <vt:lpstr>Presentación de PowerPoint</vt:lpstr>
      <vt:lpstr>Presentación de PowerPoint</vt:lpstr>
      <vt:lpstr>5S – Limpiar e inspeccionar</vt:lpstr>
      <vt:lpstr>Presentación de PowerPoint</vt:lpstr>
      <vt:lpstr>Presentación de PowerPoint</vt:lpstr>
      <vt:lpstr>5S – ESTANDARIZAR - FORMALIZAR</vt:lpstr>
      <vt:lpstr>Presentación de PowerPoint</vt:lpstr>
      <vt:lpstr>Presentación de PowerPoint</vt:lpstr>
      <vt:lpstr>ESTO OCURRE CUANDO NO SE RESPETAN LOS ESTANDARES</vt:lpstr>
      <vt:lpstr>Presentación de PowerPoint</vt:lpstr>
      <vt:lpstr>5S- RESPETANDO LOS ESTANDARES</vt:lpstr>
      <vt:lpstr>Presentación de PowerPoint</vt:lpstr>
      <vt:lpstr>Presentación de PowerPoint</vt:lpstr>
      <vt:lpstr>5S MEJORA</vt:lpstr>
      <vt:lpstr>5S MEJORA</vt:lpstr>
      <vt:lpstr>5S MEJORA</vt:lpstr>
      <vt:lpstr>5S MEJORA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Difusion2</dc:creator>
  <cp:lastModifiedBy>Héctor Enrique Soto Aduna</cp:lastModifiedBy>
  <cp:revision>6</cp:revision>
  <dcterms:created xsi:type="dcterms:W3CDTF">2018-08-31T15:33:46Z</dcterms:created>
  <dcterms:modified xsi:type="dcterms:W3CDTF">2021-05-20T20:43:09Z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3C036608-E55C-4CE6-A648-FE682BF8F3E8</vt:lpwstr>
  </property>
  <property fmtid="{D5CDD505-2E9C-101B-9397-08002B2CF9AE}" pid="3" name="ArticulatePath">
    <vt:lpwstr>00 MORGAN CONSULTORES PLANTILLA - 5s</vt:lpwstr>
  </property>
</Properties>
</file>