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4"/>
  </p:notesMasterIdLst>
  <p:sldIdLst>
    <p:sldId id="270" r:id="rId2"/>
    <p:sldId id="271" r:id="rId3"/>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56" r:id="rId19"/>
    <p:sldId id="365" r:id="rId20"/>
    <p:sldId id="367" r:id="rId21"/>
    <p:sldId id="368" r:id="rId22"/>
    <p:sldId id="369" r:id="rId23"/>
    <p:sldId id="371" r:id="rId24"/>
    <p:sldId id="372" r:id="rId25"/>
    <p:sldId id="442" r:id="rId26"/>
    <p:sldId id="413" r:id="rId27"/>
    <p:sldId id="375" r:id="rId28"/>
    <p:sldId id="258" r:id="rId29"/>
    <p:sldId id="259" r:id="rId30"/>
    <p:sldId id="260" r:id="rId31"/>
    <p:sldId id="265" r:id="rId32"/>
    <p:sldId id="261" r:id="rId33"/>
    <p:sldId id="262" r:id="rId34"/>
    <p:sldId id="263" r:id="rId35"/>
    <p:sldId id="264" r:id="rId36"/>
    <p:sldId id="266" r:id="rId37"/>
    <p:sldId id="269" r:id="rId38"/>
    <p:sldId id="268" r:id="rId39"/>
    <p:sldId id="450" r:id="rId40"/>
    <p:sldId id="267" r:id="rId41"/>
    <p:sldId id="473" r:id="rId42"/>
    <p:sldId id="307" r:id="rId43"/>
    <p:sldId id="340" r:id="rId44"/>
    <p:sldId id="341" r:id="rId45"/>
    <p:sldId id="342" r:id="rId46"/>
    <p:sldId id="343" r:id="rId47"/>
    <p:sldId id="337" r:id="rId48"/>
    <p:sldId id="472" r:id="rId49"/>
    <p:sldId id="486" r:id="rId50"/>
    <p:sldId id="487" r:id="rId51"/>
    <p:sldId id="451" r:id="rId52"/>
    <p:sldId id="456" r:id="rId53"/>
    <p:sldId id="457" r:id="rId54"/>
    <p:sldId id="458" r:id="rId55"/>
    <p:sldId id="460" r:id="rId56"/>
    <p:sldId id="462" r:id="rId57"/>
    <p:sldId id="463" r:id="rId58"/>
    <p:sldId id="466" r:id="rId59"/>
    <p:sldId id="465" r:id="rId60"/>
    <p:sldId id="467" r:id="rId61"/>
    <p:sldId id="287" r:id="rId62"/>
    <p:sldId id="291" r:id="rId63"/>
    <p:sldId id="292" r:id="rId64"/>
    <p:sldId id="294" r:id="rId65"/>
    <p:sldId id="295" r:id="rId66"/>
    <p:sldId id="288" r:id="rId67"/>
    <p:sldId id="290" r:id="rId68"/>
    <p:sldId id="289" r:id="rId69"/>
    <p:sldId id="468" r:id="rId70"/>
    <p:sldId id="469" r:id="rId71"/>
    <p:sldId id="470" r:id="rId72"/>
    <p:sldId id="474" r:id="rId73"/>
    <p:sldId id="475" r:id="rId74"/>
    <p:sldId id="476" r:id="rId75"/>
    <p:sldId id="477" r:id="rId76"/>
    <p:sldId id="478" r:id="rId77"/>
    <p:sldId id="479" r:id="rId78"/>
    <p:sldId id="480" r:id="rId79"/>
    <p:sldId id="481" r:id="rId80"/>
    <p:sldId id="482" r:id="rId81"/>
    <p:sldId id="483" r:id="rId82"/>
    <p:sldId id="484" r:id="rId83"/>
    <p:sldId id="485" r:id="rId84"/>
    <p:sldId id="443" r:id="rId85"/>
    <p:sldId id="402" r:id="rId86"/>
    <p:sldId id="446" r:id="rId87"/>
    <p:sldId id="449" r:id="rId88"/>
    <p:sldId id="444" r:id="rId89"/>
    <p:sldId id="445" r:id="rId90"/>
    <p:sldId id="447" r:id="rId91"/>
    <p:sldId id="448" r:id="rId92"/>
    <p:sldId id="257" r:id="rId9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BE20"/>
    <a:srgbClr val="072932"/>
    <a:srgbClr val="919295"/>
    <a:srgbClr val="0033CC"/>
    <a:srgbClr val="929395"/>
    <a:srgbClr val="003F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18BC96-0B6F-48B2-97A9-71F1892C71D8}" v="132" dt="2020-06-12T14:40:23.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77" d="100"/>
          <a:sy n="77"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EDO MONTALVO ARTURO" userId="a22a8c03-f436-46df-b053-7bdf0ec48f6b" providerId="ADAL" clId="{DF18BC96-0B6F-48B2-97A9-71F1892C71D8}"/>
    <pc:docChg chg="undo custSel addSld delSld modSld sldOrd">
      <pc:chgData name="MACEDO MONTALVO ARTURO" userId="a22a8c03-f436-46df-b053-7bdf0ec48f6b" providerId="ADAL" clId="{DF18BC96-0B6F-48B2-97A9-71F1892C71D8}" dt="2020-06-12T14:40:31.513" v="2552" actId="1076"/>
      <pc:docMkLst>
        <pc:docMk/>
      </pc:docMkLst>
      <pc:sldChg chg="ord">
        <pc:chgData name="MACEDO MONTALVO ARTURO" userId="a22a8c03-f436-46df-b053-7bdf0ec48f6b" providerId="ADAL" clId="{DF18BC96-0B6F-48B2-97A9-71F1892C71D8}" dt="2020-06-12T04:46:34.487" v="1333"/>
        <pc:sldMkLst>
          <pc:docMk/>
          <pc:sldMk cId="3103813615" sldId="267"/>
        </pc:sldMkLst>
      </pc:sldChg>
      <pc:sldChg chg="ord">
        <pc:chgData name="MACEDO MONTALVO ARTURO" userId="a22a8c03-f436-46df-b053-7bdf0ec48f6b" providerId="ADAL" clId="{DF18BC96-0B6F-48B2-97A9-71F1892C71D8}" dt="2020-06-12T04:46:16.457" v="1331"/>
        <pc:sldMkLst>
          <pc:docMk/>
          <pc:sldMk cId="130398886" sldId="268"/>
        </pc:sldMkLst>
      </pc:sldChg>
      <pc:sldChg chg="delSp modSp add">
        <pc:chgData name="MACEDO MONTALVO ARTURO" userId="a22a8c03-f436-46df-b053-7bdf0ec48f6b" providerId="ADAL" clId="{DF18BC96-0B6F-48B2-97A9-71F1892C71D8}" dt="2020-06-11T13:17:41.512" v="18" actId="1076"/>
        <pc:sldMkLst>
          <pc:docMk/>
          <pc:sldMk cId="3815850944" sldId="286"/>
        </pc:sldMkLst>
        <pc:spChg chg="mod">
          <ac:chgData name="MACEDO MONTALVO ARTURO" userId="a22a8c03-f436-46df-b053-7bdf0ec48f6b" providerId="ADAL" clId="{DF18BC96-0B6F-48B2-97A9-71F1892C71D8}" dt="2020-06-11T13:17:41.512" v="18" actId="1076"/>
          <ac:spMkLst>
            <pc:docMk/>
            <pc:sldMk cId="3815850944" sldId="286"/>
            <ac:spMk id="2" creationId="{60B8047A-8323-4A06-AEF8-4E527D64FCD1}"/>
          </ac:spMkLst>
        </pc:spChg>
        <pc:spChg chg="del">
          <ac:chgData name="MACEDO MONTALVO ARTURO" userId="a22a8c03-f436-46df-b053-7bdf0ec48f6b" providerId="ADAL" clId="{DF18BC96-0B6F-48B2-97A9-71F1892C71D8}" dt="2020-06-11T13:17:38.736" v="17" actId="478"/>
          <ac:spMkLst>
            <pc:docMk/>
            <pc:sldMk cId="3815850944" sldId="286"/>
            <ac:spMk id="3" creationId="{95A15B87-7145-4519-B86F-CB10558708F0}"/>
          </ac:spMkLst>
        </pc:spChg>
      </pc:sldChg>
      <pc:sldChg chg="delSp delDesignElem">
        <pc:chgData name="MACEDO MONTALVO ARTURO" userId="a22a8c03-f436-46df-b053-7bdf0ec48f6b" providerId="ADAL" clId="{DF18BC96-0B6F-48B2-97A9-71F1892C71D8}" dt="2020-06-12T04:20:16.173" v="1111" actId="478"/>
        <pc:sldMkLst>
          <pc:docMk/>
          <pc:sldMk cId="2813731958" sldId="287"/>
        </pc:sldMkLst>
        <pc:picChg chg="del">
          <ac:chgData name="MACEDO MONTALVO ARTURO" userId="a22a8c03-f436-46df-b053-7bdf0ec48f6b" providerId="ADAL" clId="{DF18BC96-0B6F-48B2-97A9-71F1892C71D8}" dt="2020-06-12T04:20:16.173" v="1111" actId="478"/>
          <ac:picMkLst>
            <pc:docMk/>
            <pc:sldMk cId="2813731958" sldId="287"/>
            <ac:picMk id="18" creationId="{E4BBE837-217D-4E4C-B4BD-483AFB20AC1E}"/>
          </ac:picMkLst>
        </pc:picChg>
      </pc:sldChg>
      <pc:sldChg chg="modSp delDesignElem">
        <pc:chgData name="MACEDO MONTALVO ARTURO" userId="a22a8c03-f436-46df-b053-7bdf0ec48f6b" providerId="ADAL" clId="{DF18BC96-0B6F-48B2-97A9-71F1892C71D8}" dt="2020-06-12T04:23:14.026" v="1120" actId="27636"/>
        <pc:sldMkLst>
          <pc:docMk/>
          <pc:sldMk cId="3850260239" sldId="288"/>
        </pc:sldMkLst>
        <pc:spChg chg="mod">
          <ac:chgData name="MACEDO MONTALVO ARTURO" userId="a22a8c03-f436-46df-b053-7bdf0ec48f6b" providerId="ADAL" clId="{DF18BC96-0B6F-48B2-97A9-71F1892C71D8}" dt="2020-06-12T04:23:14.026" v="1120" actId="27636"/>
          <ac:spMkLst>
            <pc:docMk/>
            <pc:sldMk cId="3850260239" sldId="288"/>
            <ac:spMk id="3" creationId="{A7E80FF5-7A6D-4C08-BDAB-FAC52B8694A6}"/>
          </ac:spMkLst>
        </pc:spChg>
      </pc:sldChg>
      <pc:sldChg chg="delSp delDesignElem">
        <pc:chgData name="MACEDO MONTALVO ARTURO" userId="a22a8c03-f436-46df-b053-7bdf0ec48f6b" providerId="ADAL" clId="{DF18BC96-0B6F-48B2-97A9-71F1892C71D8}" dt="2020-06-12T04:29:50.599" v="1153" actId="478"/>
        <pc:sldMkLst>
          <pc:docMk/>
          <pc:sldMk cId="1013952930" sldId="289"/>
        </pc:sldMkLst>
        <pc:picChg chg="del">
          <ac:chgData name="MACEDO MONTALVO ARTURO" userId="a22a8c03-f436-46df-b053-7bdf0ec48f6b" providerId="ADAL" clId="{DF18BC96-0B6F-48B2-97A9-71F1892C71D8}" dt="2020-06-12T04:29:50.599" v="1153" actId="478"/>
          <ac:picMkLst>
            <pc:docMk/>
            <pc:sldMk cId="1013952930" sldId="289"/>
            <ac:picMk id="12" creationId="{88F14E8A-EA44-42F9-BE74-A446E7D9A46F}"/>
          </ac:picMkLst>
        </pc:picChg>
      </pc:sldChg>
      <pc:sldChg chg="delSp modSp delDesignElem">
        <pc:chgData name="MACEDO MONTALVO ARTURO" userId="a22a8c03-f436-46df-b053-7bdf0ec48f6b" providerId="ADAL" clId="{DF18BC96-0B6F-48B2-97A9-71F1892C71D8}" dt="2020-06-12T04:29:39.635" v="1152" actId="1076"/>
        <pc:sldMkLst>
          <pc:docMk/>
          <pc:sldMk cId="1323432071" sldId="290"/>
        </pc:sldMkLst>
        <pc:picChg chg="del">
          <ac:chgData name="MACEDO MONTALVO ARTURO" userId="a22a8c03-f436-46df-b053-7bdf0ec48f6b" providerId="ADAL" clId="{DF18BC96-0B6F-48B2-97A9-71F1892C71D8}" dt="2020-06-12T04:29:37.050" v="1151" actId="478"/>
          <ac:picMkLst>
            <pc:docMk/>
            <pc:sldMk cId="1323432071" sldId="290"/>
            <ac:picMk id="20" creationId="{978ADB6E-1247-489B-AF3A-11B33B830288}"/>
          </ac:picMkLst>
        </pc:picChg>
        <pc:picChg chg="mod">
          <ac:chgData name="MACEDO MONTALVO ARTURO" userId="a22a8c03-f436-46df-b053-7bdf0ec48f6b" providerId="ADAL" clId="{DF18BC96-0B6F-48B2-97A9-71F1892C71D8}" dt="2020-06-12T04:29:39.635" v="1152" actId="1076"/>
          <ac:picMkLst>
            <pc:docMk/>
            <pc:sldMk cId="1323432071" sldId="290"/>
            <ac:picMk id="22" creationId="{970D6776-9428-4612-BD4F-B153F0BE0850}"/>
          </ac:picMkLst>
        </pc:picChg>
      </pc:sldChg>
      <pc:sldChg chg="delSp delDesignElem">
        <pc:chgData name="MACEDO MONTALVO ARTURO" userId="a22a8c03-f436-46df-b053-7bdf0ec48f6b" providerId="ADAL" clId="{DF18BC96-0B6F-48B2-97A9-71F1892C71D8}" dt="2020-06-12T04:26:08.311" v="1125" actId="478"/>
        <pc:sldMkLst>
          <pc:docMk/>
          <pc:sldMk cId="72948097" sldId="291"/>
        </pc:sldMkLst>
        <pc:picChg chg="del">
          <ac:chgData name="MACEDO MONTALVO ARTURO" userId="a22a8c03-f436-46df-b053-7bdf0ec48f6b" providerId="ADAL" clId="{DF18BC96-0B6F-48B2-97A9-71F1892C71D8}" dt="2020-06-12T04:26:08.311" v="1125" actId="478"/>
          <ac:picMkLst>
            <pc:docMk/>
            <pc:sldMk cId="72948097" sldId="291"/>
            <ac:picMk id="14" creationId="{B113451E-F007-4067-B62E-9667C31869A5}"/>
          </ac:picMkLst>
        </pc:picChg>
      </pc:sldChg>
      <pc:sldChg chg="modSp delDesignElem">
        <pc:chgData name="MACEDO MONTALVO ARTURO" userId="a22a8c03-f436-46df-b053-7bdf0ec48f6b" providerId="ADAL" clId="{DF18BC96-0B6F-48B2-97A9-71F1892C71D8}" dt="2020-06-12T04:26:42.305" v="1128" actId="1076"/>
        <pc:sldMkLst>
          <pc:docMk/>
          <pc:sldMk cId="860290486" sldId="292"/>
        </pc:sldMkLst>
        <pc:picChg chg="mod">
          <ac:chgData name="MACEDO MONTALVO ARTURO" userId="a22a8c03-f436-46df-b053-7bdf0ec48f6b" providerId="ADAL" clId="{DF18BC96-0B6F-48B2-97A9-71F1892C71D8}" dt="2020-06-12T04:26:42.305" v="1128" actId="1076"/>
          <ac:picMkLst>
            <pc:docMk/>
            <pc:sldMk cId="860290486" sldId="292"/>
            <ac:picMk id="4" creationId="{AD89A99F-4F26-415A-822F-897D1D0E5F67}"/>
          </ac:picMkLst>
        </pc:picChg>
      </pc:sldChg>
      <pc:sldChg chg="del delDesignElem">
        <pc:chgData name="MACEDO MONTALVO ARTURO" userId="a22a8c03-f436-46df-b053-7bdf0ec48f6b" providerId="ADAL" clId="{DF18BC96-0B6F-48B2-97A9-71F1892C71D8}" dt="2020-06-12T04:27:27.269" v="1129" actId="2696"/>
        <pc:sldMkLst>
          <pc:docMk/>
          <pc:sldMk cId="3281077944" sldId="293"/>
        </pc:sldMkLst>
      </pc:sldChg>
      <pc:sldChg chg="delSp modSp delDesignElem">
        <pc:chgData name="MACEDO MONTALVO ARTURO" userId="a22a8c03-f436-46df-b053-7bdf0ec48f6b" providerId="ADAL" clId="{DF18BC96-0B6F-48B2-97A9-71F1892C71D8}" dt="2020-06-12T04:27:49.259" v="1133"/>
        <pc:sldMkLst>
          <pc:docMk/>
          <pc:sldMk cId="691592059" sldId="294"/>
        </pc:sldMkLst>
        <pc:graphicFrameChg chg="mod">
          <ac:chgData name="MACEDO MONTALVO ARTURO" userId="a22a8c03-f436-46df-b053-7bdf0ec48f6b" providerId="ADAL" clId="{DF18BC96-0B6F-48B2-97A9-71F1892C71D8}" dt="2020-06-12T04:27:49.259" v="1133"/>
          <ac:graphicFrameMkLst>
            <pc:docMk/>
            <pc:sldMk cId="691592059" sldId="294"/>
            <ac:graphicFrameMk id="5" creationId="{C2B0D4C7-1EF2-44C8-A2FE-CED4F0BCBDD8}"/>
          </ac:graphicFrameMkLst>
        </pc:graphicFrameChg>
        <pc:picChg chg="del">
          <ac:chgData name="MACEDO MONTALVO ARTURO" userId="a22a8c03-f436-46df-b053-7bdf0ec48f6b" providerId="ADAL" clId="{DF18BC96-0B6F-48B2-97A9-71F1892C71D8}" dt="2020-06-12T04:27:40.402" v="1130" actId="478"/>
          <ac:picMkLst>
            <pc:docMk/>
            <pc:sldMk cId="691592059" sldId="294"/>
            <ac:picMk id="10" creationId="{2E2D6167-3871-456D-A67B-14C4BB54B163}"/>
          </ac:picMkLst>
        </pc:picChg>
      </pc:sldChg>
      <pc:sldChg chg="delSp modSp delDesignElem">
        <pc:chgData name="MACEDO MONTALVO ARTURO" userId="a22a8c03-f436-46df-b053-7bdf0ec48f6b" providerId="ADAL" clId="{DF18BC96-0B6F-48B2-97A9-71F1892C71D8}" dt="2020-06-12T05:13:44.433" v="2353" actId="1076"/>
        <pc:sldMkLst>
          <pc:docMk/>
          <pc:sldMk cId="168645130" sldId="295"/>
        </pc:sldMkLst>
        <pc:spChg chg="mod">
          <ac:chgData name="MACEDO MONTALVO ARTURO" userId="a22a8c03-f436-46df-b053-7bdf0ec48f6b" providerId="ADAL" clId="{DF18BC96-0B6F-48B2-97A9-71F1892C71D8}" dt="2020-06-12T05:13:44.433" v="2353" actId="1076"/>
          <ac:spMkLst>
            <pc:docMk/>
            <pc:sldMk cId="168645130" sldId="295"/>
            <ac:spMk id="2" creationId="{71ACA6F1-1B65-457B-B8A6-D70C740EF58F}"/>
          </ac:spMkLst>
        </pc:spChg>
        <pc:spChg chg="mod">
          <ac:chgData name="MACEDO MONTALVO ARTURO" userId="a22a8c03-f436-46df-b053-7bdf0ec48f6b" providerId="ADAL" clId="{DF18BC96-0B6F-48B2-97A9-71F1892C71D8}" dt="2020-06-12T04:29:05.234" v="1150" actId="1076"/>
          <ac:spMkLst>
            <pc:docMk/>
            <pc:sldMk cId="168645130" sldId="295"/>
            <ac:spMk id="3" creationId="{79A8DC4D-B217-4F2C-ABD4-7692D1602667}"/>
          </ac:spMkLst>
        </pc:spChg>
        <pc:picChg chg="mod">
          <ac:chgData name="MACEDO MONTALVO ARTURO" userId="a22a8c03-f436-46df-b053-7bdf0ec48f6b" providerId="ADAL" clId="{DF18BC96-0B6F-48B2-97A9-71F1892C71D8}" dt="2020-06-12T04:28:51.216" v="1146" actId="1076"/>
          <ac:picMkLst>
            <pc:docMk/>
            <pc:sldMk cId="168645130" sldId="295"/>
            <ac:picMk id="4" creationId="{31F95337-2738-4D1E-8C3C-D094418646D7}"/>
          </ac:picMkLst>
        </pc:picChg>
        <pc:picChg chg="mod">
          <ac:chgData name="MACEDO MONTALVO ARTURO" userId="a22a8c03-f436-46df-b053-7bdf0ec48f6b" providerId="ADAL" clId="{DF18BC96-0B6F-48B2-97A9-71F1892C71D8}" dt="2020-06-12T04:28:52.525" v="1147" actId="1076"/>
          <ac:picMkLst>
            <pc:docMk/>
            <pc:sldMk cId="168645130" sldId="295"/>
            <ac:picMk id="18" creationId="{6587C8B7-1C82-4A4D-A2AA-FC00E2DF5100}"/>
          </ac:picMkLst>
        </pc:picChg>
        <pc:picChg chg="mod">
          <ac:chgData name="MACEDO MONTALVO ARTURO" userId="a22a8c03-f436-46df-b053-7bdf0ec48f6b" providerId="ADAL" clId="{DF18BC96-0B6F-48B2-97A9-71F1892C71D8}" dt="2020-06-12T04:28:34.426" v="1138" actId="1076"/>
          <ac:picMkLst>
            <pc:docMk/>
            <pc:sldMk cId="168645130" sldId="295"/>
            <ac:picMk id="20" creationId="{29A7E8F9-32FE-4B78-AB67-1B7D073A7BC1}"/>
          </ac:picMkLst>
        </pc:picChg>
        <pc:picChg chg="del">
          <ac:chgData name="MACEDO MONTALVO ARTURO" userId="a22a8c03-f436-46df-b053-7bdf0ec48f6b" providerId="ADAL" clId="{DF18BC96-0B6F-48B2-97A9-71F1892C71D8}" dt="2020-06-12T04:28:33.347" v="1137" actId="478"/>
          <ac:picMkLst>
            <pc:docMk/>
            <pc:sldMk cId="168645130" sldId="295"/>
            <ac:picMk id="22" creationId="{F9811276-215C-43DB-9DA2-BF13A242F673}"/>
          </ac:picMkLst>
        </pc:picChg>
      </pc:sldChg>
      <pc:sldChg chg="addSp delSp modSp">
        <pc:chgData name="MACEDO MONTALVO ARTURO" userId="a22a8c03-f436-46df-b053-7bdf0ec48f6b" providerId="ADAL" clId="{DF18BC96-0B6F-48B2-97A9-71F1892C71D8}" dt="2020-06-12T04:44:29.530" v="1316" actId="1076"/>
        <pc:sldMkLst>
          <pc:docMk/>
          <pc:sldMk cId="4228088079" sldId="307"/>
        </pc:sldMkLst>
        <pc:spChg chg="del">
          <ac:chgData name="MACEDO MONTALVO ARTURO" userId="a22a8c03-f436-46df-b053-7bdf0ec48f6b" providerId="ADAL" clId="{DF18BC96-0B6F-48B2-97A9-71F1892C71D8}" dt="2020-06-12T04:44:12.167" v="1292" actId="478"/>
          <ac:spMkLst>
            <pc:docMk/>
            <pc:sldMk cId="4228088079" sldId="307"/>
            <ac:spMk id="2" creationId="{00000000-0000-0000-0000-000000000000}"/>
          </ac:spMkLst>
        </pc:spChg>
        <pc:spChg chg="del">
          <ac:chgData name="MACEDO MONTALVO ARTURO" userId="a22a8c03-f436-46df-b053-7bdf0ec48f6b" providerId="ADAL" clId="{DF18BC96-0B6F-48B2-97A9-71F1892C71D8}" dt="2020-06-12T04:44:09.659" v="1291" actId="478"/>
          <ac:spMkLst>
            <pc:docMk/>
            <pc:sldMk cId="4228088079" sldId="307"/>
            <ac:spMk id="4" creationId="{00000000-0000-0000-0000-000000000000}"/>
          </ac:spMkLst>
        </pc:spChg>
        <pc:spChg chg="add mod">
          <ac:chgData name="MACEDO MONTALVO ARTURO" userId="a22a8c03-f436-46df-b053-7bdf0ec48f6b" providerId="ADAL" clId="{DF18BC96-0B6F-48B2-97A9-71F1892C71D8}" dt="2020-06-12T04:44:23.851" v="1315" actId="1076"/>
          <ac:spMkLst>
            <pc:docMk/>
            <pc:sldMk cId="4228088079" sldId="307"/>
            <ac:spMk id="5" creationId="{C2643F0E-FFEA-498A-8F51-8EFD4D0B27AE}"/>
          </ac:spMkLst>
        </pc:spChg>
        <pc:picChg chg="mod">
          <ac:chgData name="MACEDO MONTALVO ARTURO" userId="a22a8c03-f436-46df-b053-7bdf0ec48f6b" providerId="ADAL" clId="{DF18BC96-0B6F-48B2-97A9-71F1892C71D8}" dt="2020-06-12T04:44:29.530" v="1316" actId="1076"/>
          <ac:picMkLst>
            <pc:docMk/>
            <pc:sldMk cId="4228088079" sldId="307"/>
            <ac:picMk id="4098" creationId="{53CE9E8A-75B0-4560-988F-8F5393536E5E}"/>
          </ac:picMkLst>
        </pc:picChg>
      </pc:sldChg>
      <pc:sldChg chg="delSp del">
        <pc:chgData name="MACEDO MONTALVO ARTURO" userId="a22a8c03-f436-46df-b053-7bdf0ec48f6b" providerId="ADAL" clId="{DF18BC96-0B6F-48B2-97A9-71F1892C71D8}" dt="2020-06-12T04:30:53.579" v="1161" actId="2696"/>
        <pc:sldMkLst>
          <pc:docMk/>
          <pc:sldMk cId="1963240842" sldId="308"/>
        </pc:sldMkLst>
        <pc:picChg chg="del">
          <ac:chgData name="MACEDO MONTALVO ARTURO" userId="a22a8c03-f436-46df-b053-7bdf0ec48f6b" providerId="ADAL" clId="{DF18BC96-0B6F-48B2-97A9-71F1892C71D8}" dt="2020-06-12T04:30:51.374" v="1160" actId="478"/>
          <ac:picMkLst>
            <pc:docMk/>
            <pc:sldMk cId="1963240842" sldId="308"/>
            <ac:picMk id="4" creationId="{9780F28B-BE9E-4DFD-BCA5-891E86487860}"/>
          </ac:picMkLst>
        </pc:picChg>
      </pc:sldChg>
      <pc:sldChg chg="del delDesignElem">
        <pc:chgData name="MACEDO MONTALVO ARTURO" userId="a22a8c03-f436-46df-b053-7bdf0ec48f6b" providerId="ADAL" clId="{DF18BC96-0B6F-48B2-97A9-71F1892C71D8}" dt="2020-06-12T04:30:55.045" v="1162" actId="2696"/>
        <pc:sldMkLst>
          <pc:docMk/>
          <pc:sldMk cId="2797730844" sldId="309"/>
        </pc:sldMkLst>
      </pc:sldChg>
      <pc:sldChg chg="delSp modSp">
        <pc:chgData name="MACEDO MONTALVO ARTURO" userId="a22a8c03-f436-46df-b053-7bdf0ec48f6b" providerId="ADAL" clId="{DF18BC96-0B6F-48B2-97A9-71F1892C71D8}" dt="2020-06-12T04:53:30.706" v="1344" actId="478"/>
        <pc:sldMkLst>
          <pc:docMk/>
          <pc:sldMk cId="3601638319" sldId="337"/>
        </pc:sldMkLst>
        <pc:spChg chg="mod">
          <ac:chgData name="MACEDO MONTALVO ARTURO" userId="a22a8c03-f436-46df-b053-7bdf0ec48f6b" providerId="ADAL" clId="{DF18BC96-0B6F-48B2-97A9-71F1892C71D8}" dt="2020-06-12T04:53:06.807" v="1338" actId="207"/>
          <ac:spMkLst>
            <pc:docMk/>
            <pc:sldMk cId="3601638319" sldId="337"/>
            <ac:spMk id="29" creationId="{1D8F36D9-FC3B-4CE6-B113-CDB0FC9E5F3B}"/>
          </ac:spMkLst>
        </pc:spChg>
        <pc:spChg chg="del mod">
          <ac:chgData name="MACEDO MONTALVO ARTURO" userId="a22a8c03-f436-46df-b053-7bdf0ec48f6b" providerId="ADAL" clId="{DF18BC96-0B6F-48B2-97A9-71F1892C71D8}" dt="2020-06-12T04:53:30.706" v="1344" actId="478"/>
          <ac:spMkLst>
            <pc:docMk/>
            <pc:sldMk cId="3601638319" sldId="337"/>
            <ac:spMk id="30" creationId="{00000000-0000-0000-0000-000000000000}"/>
          </ac:spMkLst>
        </pc:spChg>
        <pc:spChg chg="mod">
          <ac:chgData name="MACEDO MONTALVO ARTURO" userId="a22a8c03-f436-46df-b053-7bdf0ec48f6b" providerId="ADAL" clId="{DF18BC96-0B6F-48B2-97A9-71F1892C71D8}" dt="2020-06-12T04:53:25.731" v="1342" actId="27636"/>
          <ac:spMkLst>
            <pc:docMk/>
            <pc:sldMk cId="3601638319" sldId="337"/>
            <ac:spMk id="31" creationId="{00000000-0000-0000-0000-000000000000}"/>
          </ac:spMkLst>
        </pc:spChg>
        <pc:spChg chg="mod">
          <ac:chgData name="MACEDO MONTALVO ARTURO" userId="a22a8c03-f436-46df-b053-7bdf0ec48f6b" providerId="ADAL" clId="{DF18BC96-0B6F-48B2-97A9-71F1892C71D8}" dt="2020-06-12T04:53:02.123" v="1337" actId="207"/>
          <ac:spMkLst>
            <pc:docMk/>
            <pc:sldMk cId="3601638319" sldId="337"/>
            <ac:spMk id="76" creationId="{1D8F36D9-FC3B-4CE6-B113-CDB0FC9E5F3B}"/>
          </ac:spMkLst>
        </pc:spChg>
        <pc:picChg chg="del">
          <ac:chgData name="MACEDO MONTALVO ARTURO" userId="a22a8c03-f436-46df-b053-7bdf0ec48f6b" providerId="ADAL" clId="{DF18BC96-0B6F-48B2-97A9-71F1892C71D8}" dt="2020-06-12T04:52:50.899" v="1334" actId="478"/>
          <ac:picMkLst>
            <pc:docMk/>
            <pc:sldMk cId="3601638319" sldId="337"/>
            <ac:picMk id="78" creationId="{00000000-0000-0000-0000-000000000000}"/>
          </ac:picMkLst>
        </pc:picChg>
        <pc:cxnChg chg="mod">
          <ac:chgData name="MACEDO MONTALVO ARTURO" userId="a22a8c03-f436-46df-b053-7bdf0ec48f6b" providerId="ADAL" clId="{DF18BC96-0B6F-48B2-97A9-71F1892C71D8}" dt="2020-06-12T04:53:13.089" v="1339" actId="208"/>
          <ac:cxnSpMkLst>
            <pc:docMk/>
            <pc:sldMk cId="3601638319" sldId="337"/>
            <ac:cxnSpMk id="44" creationId="{00000000-0000-0000-0000-000000000000}"/>
          </ac:cxnSpMkLst>
        </pc:cxnChg>
        <pc:cxnChg chg="mod">
          <ac:chgData name="MACEDO MONTALVO ARTURO" userId="a22a8c03-f436-46df-b053-7bdf0ec48f6b" providerId="ADAL" clId="{DF18BC96-0B6F-48B2-97A9-71F1892C71D8}" dt="2020-06-12T04:53:17.871" v="1340" actId="208"/>
          <ac:cxnSpMkLst>
            <pc:docMk/>
            <pc:sldMk cId="3601638319" sldId="337"/>
            <ac:cxnSpMk id="57" creationId="{00000000-0000-0000-0000-000000000000}"/>
          </ac:cxnSpMkLst>
        </pc:cxnChg>
      </pc:sldChg>
      <pc:sldChg chg="addSp delSp modSp">
        <pc:chgData name="MACEDO MONTALVO ARTURO" userId="a22a8c03-f436-46df-b053-7bdf0ec48f6b" providerId="ADAL" clId="{DF18BC96-0B6F-48B2-97A9-71F1892C71D8}" dt="2020-06-12T04:38:09.118" v="1240" actId="20577"/>
        <pc:sldMkLst>
          <pc:docMk/>
          <pc:sldMk cId="936931399" sldId="340"/>
        </pc:sldMkLst>
        <pc:spChg chg="add mod">
          <ac:chgData name="MACEDO MONTALVO ARTURO" userId="a22a8c03-f436-46df-b053-7bdf0ec48f6b" providerId="ADAL" clId="{DF18BC96-0B6F-48B2-97A9-71F1892C71D8}" dt="2020-06-12T04:38:09.118" v="1240" actId="20577"/>
          <ac:spMkLst>
            <pc:docMk/>
            <pc:sldMk cId="936931399" sldId="340"/>
            <ac:spMk id="42" creationId="{D3226783-AD3F-4AFC-AF43-380B82165005}"/>
          </ac:spMkLst>
        </pc:spChg>
        <pc:picChg chg="del">
          <ac:chgData name="MACEDO MONTALVO ARTURO" userId="a22a8c03-f436-46df-b053-7bdf0ec48f6b" providerId="ADAL" clId="{DF18BC96-0B6F-48B2-97A9-71F1892C71D8}" dt="2020-06-12T04:34:46.612" v="1187" actId="478"/>
          <ac:picMkLst>
            <pc:docMk/>
            <pc:sldMk cId="936931399" sldId="340"/>
            <ac:picMk id="44" creationId="{00000000-0000-0000-0000-000000000000}"/>
          </ac:picMkLst>
        </pc:picChg>
        <pc:picChg chg="del">
          <ac:chgData name="MACEDO MONTALVO ARTURO" userId="a22a8c03-f436-46df-b053-7bdf0ec48f6b" providerId="ADAL" clId="{DF18BC96-0B6F-48B2-97A9-71F1892C71D8}" dt="2020-06-12T04:34:45.002" v="1186" actId="478"/>
          <ac:picMkLst>
            <pc:docMk/>
            <pc:sldMk cId="936931399" sldId="340"/>
            <ac:picMk id="78" creationId="{00000000-0000-0000-0000-000000000000}"/>
          </ac:picMkLst>
        </pc:picChg>
      </pc:sldChg>
      <pc:sldChg chg="delSp modSp">
        <pc:chgData name="MACEDO MONTALVO ARTURO" userId="a22a8c03-f436-46df-b053-7bdf0ec48f6b" providerId="ADAL" clId="{DF18BC96-0B6F-48B2-97A9-71F1892C71D8}" dt="2020-06-12T04:36:35.675" v="1219" actId="14100"/>
        <pc:sldMkLst>
          <pc:docMk/>
          <pc:sldMk cId="1640841389" sldId="341"/>
        </pc:sldMkLst>
        <pc:spChg chg="mod">
          <ac:chgData name="MACEDO MONTALVO ARTURO" userId="a22a8c03-f436-46df-b053-7bdf0ec48f6b" providerId="ADAL" clId="{DF18BC96-0B6F-48B2-97A9-71F1892C71D8}" dt="2020-06-12T04:35:15.959" v="1197" actId="20577"/>
          <ac:spMkLst>
            <pc:docMk/>
            <pc:sldMk cId="1640841389" sldId="341"/>
            <ac:spMk id="10" creationId="{1D8F36D9-FC3B-4CE6-B113-CDB0FC9E5F3B}"/>
          </ac:spMkLst>
        </pc:spChg>
        <pc:spChg chg="mod">
          <ac:chgData name="MACEDO MONTALVO ARTURO" userId="a22a8c03-f436-46df-b053-7bdf0ec48f6b" providerId="ADAL" clId="{DF18BC96-0B6F-48B2-97A9-71F1892C71D8}" dt="2020-06-12T04:36:06.964" v="1215" actId="20577"/>
          <ac:spMkLst>
            <pc:docMk/>
            <pc:sldMk cId="1640841389" sldId="341"/>
            <ac:spMk id="75" creationId="{80672923-AEAF-4F14-8364-EC11B7564BD8}"/>
          </ac:spMkLst>
        </pc:spChg>
        <pc:picChg chg="del">
          <ac:chgData name="MACEDO MONTALVO ARTURO" userId="a22a8c03-f436-46df-b053-7bdf0ec48f6b" providerId="ADAL" clId="{DF18BC96-0B6F-48B2-97A9-71F1892C71D8}" dt="2020-06-12T04:34:54.381" v="1189" actId="478"/>
          <ac:picMkLst>
            <pc:docMk/>
            <pc:sldMk cId="1640841389" sldId="341"/>
            <ac:picMk id="90" creationId="{00000000-0000-0000-0000-000000000000}"/>
          </ac:picMkLst>
        </pc:picChg>
        <pc:picChg chg="del">
          <ac:chgData name="MACEDO MONTALVO ARTURO" userId="a22a8c03-f436-46df-b053-7bdf0ec48f6b" providerId="ADAL" clId="{DF18BC96-0B6F-48B2-97A9-71F1892C71D8}" dt="2020-06-12T04:34:53.524" v="1188" actId="478"/>
          <ac:picMkLst>
            <pc:docMk/>
            <pc:sldMk cId="1640841389" sldId="341"/>
            <ac:picMk id="101" creationId="{00000000-0000-0000-0000-000000000000}"/>
          </ac:picMkLst>
        </pc:picChg>
        <pc:cxnChg chg="mod">
          <ac:chgData name="MACEDO MONTALVO ARTURO" userId="a22a8c03-f436-46df-b053-7bdf0ec48f6b" providerId="ADAL" clId="{DF18BC96-0B6F-48B2-97A9-71F1892C71D8}" dt="2020-06-12T04:36:35.675" v="1219" actId="14100"/>
          <ac:cxnSpMkLst>
            <pc:docMk/>
            <pc:sldMk cId="1640841389" sldId="341"/>
            <ac:cxnSpMk id="37" creationId="{4F437BD6-87A5-400F-8749-2837632EF1FC}"/>
          </ac:cxnSpMkLst>
        </pc:cxnChg>
      </pc:sldChg>
      <pc:sldChg chg="delSp modSp ord">
        <pc:chgData name="MACEDO MONTALVO ARTURO" userId="a22a8c03-f436-46df-b053-7bdf0ec48f6b" providerId="ADAL" clId="{DF18BC96-0B6F-48B2-97A9-71F1892C71D8}" dt="2020-06-12T04:40:12.696" v="1290" actId="2"/>
        <pc:sldMkLst>
          <pc:docMk/>
          <pc:sldMk cId="429039978" sldId="342"/>
        </pc:sldMkLst>
        <pc:spChg chg="del">
          <ac:chgData name="MACEDO MONTALVO ARTURO" userId="a22a8c03-f436-46df-b053-7bdf0ec48f6b" providerId="ADAL" clId="{DF18BC96-0B6F-48B2-97A9-71F1892C71D8}" dt="2020-06-12T04:39:41.109" v="1273" actId="478"/>
          <ac:spMkLst>
            <pc:docMk/>
            <pc:sldMk cId="429039978" sldId="342"/>
            <ac:spMk id="10" creationId="{1D8F36D9-FC3B-4CE6-B113-CDB0FC9E5F3B}"/>
          </ac:spMkLst>
        </pc:spChg>
        <pc:spChg chg="mod">
          <ac:chgData name="MACEDO MONTALVO ARTURO" userId="a22a8c03-f436-46df-b053-7bdf0ec48f6b" providerId="ADAL" clId="{DF18BC96-0B6F-48B2-97A9-71F1892C71D8}" dt="2020-06-12T04:40:12.696" v="1290" actId="2"/>
          <ac:spMkLst>
            <pc:docMk/>
            <pc:sldMk cId="429039978" sldId="342"/>
            <ac:spMk id="33" creationId="{4C24953D-173A-49B2-A122-2E5E4B6147C9}"/>
          </ac:spMkLst>
        </pc:spChg>
        <pc:picChg chg="del">
          <ac:chgData name="MACEDO MONTALVO ARTURO" userId="a22a8c03-f436-46df-b053-7bdf0ec48f6b" providerId="ADAL" clId="{DF18BC96-0B6F-48B2-97A9-71F1892C71D8}" dt="2020-06-12T04:39:54.924" v="1289" actId="478"/>
          <ac:picMkLst>
            <pc:docMk/>
            <pc:sldMk cId="429039978" sldId="342"/>
            <ac:picMk id="37" creationId="{00000000-0000-0000-0000-000000000000}"/>
          </ac:picMkLst>
        </pc:picChg>
      </pc:sldChg>
      <pc:sldChg chg="delSp modSp">
        <pc:chgData name="MACEDO MONTALVO ARTURO" userId="a22a8c03-f436-46df-b053-7bdf0ec48f6b" providerId="ADAL" clId="{DF18BC96-0B6F-48B2-97A9-71F1892C71D8}" dt="2020-06-12T05:29:12.337" v="2537" actId="1076"/>
        <pc:sldMkLst>
          <pc:docMk/>
          <pc:sldMk cId="419563199" sldId="343"/>
        </pc:sldMkLst>
        <pc:spChg chg="mod">
          <ac:chgData name="MACEDO MONTALVO ARTURO" userId="a22a8c03-f436-46df-b053-7bdf0ec48f6b" providerId="ADAL" clId="{DF18BC96-0B6F-48B2-97A9-71F1892C71D8}" dt="2020-06-12T05:29:12.337" v="2537" actId="1076"/>
          <ac:spMkLst>
            <pc:docMk/>
            <pc:sldMk cId="419563199" sldId="343"/>
            <ac:spMk id="7" creationId="{A0B5D194-C338-466E-8E74-92E0D175D4F3}"/>
          </ac:spMkLst>
        </pc:spChg>
        <pc:spChg chg="mod">
          <ac:chgData name="MACEDO MONTALVO ARTURO" userId="a22a8c03-f436-46df-b053-7bdf0ec48f6b" providerId="ADAL" clId="{DF18BC96-0B6F-48B2-97A9-71F1892C71D8}" dt="2020-06-12T04:38:29.021" v="1257" actId="20577"/>
          <ac:spMkLst>
            <pc:docMk/>
            <pc:sldMk cId="419563199" sldId="343"/>
            <ac:spMk id="13" creationId="{00000000-0000-0000-0000-000000000000}"/>
          </ac:spMkLst>
        </pc:spChg>
        <pc:spChg chg="mod">
          <ac:chgData name="MACEDO MONTALVO ARTURO" userId="a22a8c03-f436-46df-b053-7bdf0ec48f6b" providerId="ADAL" clId="{DF18BC96-0B6F-48B2-97A9-71F1892C71D8}" dt="2020-06-12T05:08:46.834" v="2057" actId="20577"/>
          <ac:spMkLst>
            <pc:docMk/>
            <pc:sldMk cId="419563199" sldId="343"/>
            <ac:spMk id="46" creationId="{8E13492E-A31F-469C-9529-E10C2BC1E629}"/>
          </ac:spMkLst>
        </pc:spChg>
        <pc:picChg chg="del">
          <ac:chgData name="MACEDO MONTALVO ARTURO" userId="a22a8c03-f436-46df-b053-7bdf0ec48f6b" providerId="ADAL" clId="{DF18BC96-0B6F-48B2-97A9-71F1892C71D8}" dt="2020-06-12T04:38:16.095" v="1241" actId="478"/>
          <ac:picMkLst>
            <pc:docMk/>
            <pc:sldMk cId="419563199" sldId="343"/>
            <ac:picMk id="17" creationId="{00000000-0000-0000-0000-000000000000}"/>
          </ac:picMkLst>
        </pc:picChg>
        <pc:picChg chg="del">
          <ac:chgData name="MACEDO MONTALVO ARTURO" userId="a22a8c03-f436-46df-b053-7bdf0ec48f6b" providerId="ADAL" clId="{DF18BC96-0B6F-48B2-97A9-71F1892C71D8}" dt="2020-06-12T04:38:17.529" v="1242" actId="478"/>
          <ac:picMkLst>
            <pc:docMk/>
            <pc:sldMk cId="419563199" sldId="343"/>
            <ac:picMk id="18" creationId="{00000000-0000-0000-0000-000000000000}"/>
          </ac:picMkLst>
        </pc:picChg>
      </pc:sldChg>
      <pc:sldChg chg="modSp">
        <pc:chgData name="MACEDO MONTALVO ARTURO" userId="a22a8c03-f436-46df-b053-7bdf0ec48f6b" providerId="ADAL" clId="{DF18BC96-0B6F-48B2-97A9-71F1892C71D8}" dt="2020-06-11T15:50:30.413" v="29" actId="27636"/>
        <pc:sldMkLst>
          <pc:docMk/>
          <pc:sldMk cId="2479675567" sldId="365"/>
        </pc:sldMkLst>
        <pc:spChg chg="mod">
          <ac:chgData name="MACEDO MONTALVO ARTURO" userId="a22a8c03-f436-46df-b053-7bdf0ec48f6b" providerId="ADAL" clId="{DF18BC96-0B6F-48B2-97A9-71F1892C71D8}" dt="2020-06-11T15:50:30.413" v="29" actId="27636"/>
          <ac:spMkLst>
            <pc:docMk/>
            <pc:sldMk cId="2479675567" sldId="365"/>
            <ac:spMk id="3" creationId="{C3C0199F-A274-44C6-BF37-784A855E6EEA}"/>
          </ac:spMkLst>
        </pc:spChg>
      </pc:sldChg>
      <pc:sldChg chg="modSp">
        <pc:chgData name="MACEDO MONTALVO ARTURO" userId="a22a8c03-f436-46df-b053-7bdf0ec48f6b" providerId="ADAL" clId="{DF18BC96-0B6F-48B2-97A9-71F1892C71D8}" dt="2020-06-11T15:49:42.079" v="28" actId="14100"/>
        <pc:sldMkLst>
          <pc:docMk/>
          <pc:sldMk cId="1315345822" sldId="368"/>
        </pc:sldMkLst>
        <pc:spChg chg="mod">
          <ac:chgData name="MACEDO MONTALVO ARTURO" userId="a22a8c03-f436-46df-b053-7bdf0ec48f6b" providerId="ADAL" clId="{DF18BC96-0B6F-48B2-97A9-71F1892C71D8}" dt="2020-06-11T15:49:42.079" v="28" actId="14100"/>
          <ac:spMkLst>
            <pc:docMk/>
            <pc:sldMk cId="1315345822" sldId="368"/>
            <ac:spMk id="14" creationId="{00000000-0000-0000-0000-000000000000}"/>
          </ac:spMkLst>
        </pc:spChg>
      </pc:sldChg>
      <pc:sldChg chg="modSp">
        <pc:chgData name="MACEDO MONTALVO ARTURO" userId="a22a8c03-f436-46df-b053-7bdf0ec48f6b" providerId="ADAL" clId="{DF18BC96-0B6F-48B2-97A9-71F1892C71D8}" dt="2020-06-11T15:42:26.773" v="20" actId="27636"/>
        <pc:sldMkLst>
          <pc:docMk/>
          <pc:sldMk cId="87124537" sldId="369"/>
        </pc:sldMkLst>
        <pc:spChg chg="mod">
          <ac:chgData name="MACEDO MONTALVO ARTURO" userId="a22a8c03-f436-46df-b053-7bdf0ec48f6b" providerId="ADAL" clId="{DF18BC96-0B6F-48B2-97A9-71F1892C71D8}" dt="2020-06-11T15:42:26.773" v="20" actId="27636"/>
          <ac:spMkLst>
            <pc:docMk/>
            <pc:sldMk cId="87124537" sldId="369"/>
            <ac:spMk id="6" creationId="{C3C0199F-A274-44C6-BF37-784A855E6EEA}"/>
          </ac:spMkLst>
        </pc:spChg>
      </pc:sldChg>
      <pc:sldChg chg="delDesignElem">
        <pc:chgData name="MACEDO MONTALVO ARTURO" userId="a22a8c03-f436-46df-b053-7bdf0ec48f6b" providerId="ADAL" clId="{DF18BC96-0B6F-48B2-97A9-71F1892C71D8}" dt="2020-06-11T15:42:24.341" v="19"/>
        <pc:sldMkLst>
          <pc:docMk/>
          <pc:sldMk cId="3952918034" sldId="371"/>
        </pc:sldMkLst>
      </pc:sldChg>
      <pc:sldChg chg="addSp delSp modSp delDesignElem">
        <pc:chgData name="MACEDO MONTALVO ARTURO" userId="a22a8c03-f436-46df-b053-7bdf0ec48f6b" providerId="ADAL" clId="{DF18BC96-0B6F-48B2-97A9-71F1892C71D8}" dt="2020-06-12T03:22:21.158" v="395" actId="207"/>
        <pc:sldMkLst>
          <pc:docMk/>
          <pc:sldMk cId="3443027600" sldId="402"/>
        </pc:sldMkLst>
        <pc:spChg chg="del">
          <ac:chgData name="MACEDO MONTALVO ARTURO" userId="a22a8c03-f436-46df-b053-7bdf0ec48f6b" providerId="ADAL" clId="{DF18BC96-0B6F-48B2-97A9-71F1892C71D8}" dt="2020-06-12T03:13:54.550" v="239" actId="478"/>
          <ac:spMkLst>
            <pc:docMk/>
            <pc:sldMk cId="3443027600" sldId="402"/>
            <ac:spMk id="2" creationId="{5A29E978-9605-417C-951F-53F4926CFF1A}"/>
          </ac:spMkLst>
        </pc:spChg>
        <pc:spChg chg="mod">
          <ac:chgData name="MACEDO MONTALVO ARTURO" userId="a22a8c03-f436-46df-b053-7bdf0ec48f6b" providerId="ADAL" clId="{DF18BC96-0B6F-48B2-97A9-71F1892C71D8}" dt="2020-06-12T03:22:21.158" v="395" actId="207"/>
          <ac:spMkLst>
            <pc:docMk/>
            <pc:sldMk cId="3443027600" sldId="402"/>
            <ac:spMk id="4" creationId="{4986B87E-83DC-455A-94FE-389658903147}"/>
          </ac:spMkLst>
        </pc:spChg>
        <pc:spChg chg="add del mod">
          <ac:chgData name="MACEDO MONTALVO ARTURO" userId="a22a8c03-f436-46df-b053-7bdf0ec48f6b" providerId="ADAL" clId="{DF18BC96-0B6F-48B2-97A9-71F1892C71D8}" dt="2020-06-12T03:14:00.121" v="242" actId="478"/>
          <ac:spMkLst>
            <pc:docMk/>
            <pc:sldMk cId="3443027600" sldId="402"/>
            <ac:spMk id="5" creationId="{75E6F63D-D712-4DC4-8647-8265B4F293F0}"/>
          </ac:spMkLst>
        </pc:spChg>
        <pc:spChg chg="add mod">
          <ac:chgData name="MACEDO MONTALVO ARTURO" userId="a22a8c03-f436-46df-b053-7bdf0ec48f6b" providerId="ADAL" clId="{DF18BC96-0B6F-48B2-97A9-71F1892C71D8}" dt="2020-06-12T03:15:58.666" v="280" actId="113"/>
          <ac:spMkLst>
            <pc:docMk/>
            <pc:sldMk cId="3443027600" sldId="402"/>
            <ac:spMk id="10" creationId="{6C9B611C-0137-411C-BFF7-4498D01DC6EF}"/>
          </ac:spMkLst>
        </pc:spChg>
        <pc:picChg chg="mod">
          <ac:chgData name="MACEDO MONTALVO ARTURO" userId="a22a8c03-f436-46df-b053-7bdf0ec48f6b" providerId="ADAL" clId="{DF18BC96-0B6F-48B2-97A9-71F1892C71D8}" dt="2020-06-12T03:14:25.068" v="252" actId="1076"/>
          <ac:picMkLst>
            <pc:docMk/>
            <pc:sldMk cId="3443027600" sldId="402"/>
            <ac:picMk id="11" creationId="{411EC077-041A-4D95-85EB-050BCDCD9071}"/>
          </ac:picMkLst>
        </pc:picChg>
      </pc:sldChg>
      <pc:sldChg chg="addSp delSp modSp">
        <pc:chgData name="MACEDO MONTALVO ARTURO" userId="a22a8c03-f436-46df-b053-7bdf0ec48f6b" providerId="ADAL" clId="{DF18BC96-0B6F-48B2-97A9-71F1892C71D8}" dt="2020-06-11T15:45:35.445" v="27" actId="1076"/>
        <pc:sldMkLst>
          <pc:docMk/>
          <pc:sldMk cId="3788492193" sldId="442"/>
        </pc:sldMkLst>
        <pc:picChg chg="mod">
          <ac:chgData name="MACEDO MONTALVO ARTURO" userId="a22a8c03-f436-46df-b053-7bdf0ec48f6b" providerId="ADAL" clId="{DF18BC96-0B6F-48B2-97A9-71F1892C71D8}" dt="2020-06-11T15:45:35.445" v="27" actId="1076"/>
          <ac:picMkLst>
            <pc:docMk/>
            <pc:sldMk cId="3788492193" sldId="442"/>
            <ac:picMk id="5" creationId="{E179BAD6-1171-4265-8C8F-4477C1B327B3}"/>
          </ac:picMkLst>
        </pc:picChg>
        <pc:picChg chg="del">
          <ac:chgData name="MACEDO MONTALVO ARTURO" userId="a22a8c03-f436-46df-b053-7bdf0ec48f6b" providerId="ADAL" clId="{DF18BC96-0B6F-48B2-97A9-71F1892C71D8}" dt="2020-06-11T15:44:30.685" v="21" actId="478"/>
          <ac:picMkLst>
            <pc:docMk/>
            <pc:sldMk cId="3788492193" sldId="442"/>
            <ac:picMk id="6" creationId="{1BD0B078-B52F-428E-8E2E-5F0B90F0AB30}"/>
          </ac:picMkLst>
        </pc:picChg>
        <pc:picChg chg="add mod">
          <ac:chgData name="MACEDO MONTALVO ARTURO" userId="a22a8c03-f436-46df-b053-7bdf0ec48f6b" providerId="ADAL" clId="{DF18BC96-0B6F-48B2-97A9-71F1892C71D8}" dt="2020-06-11T15:45:34.272" v="26" actId="1076"/>
          <ac:picMkLst>
            <pc:docMk/>
            <pc:sldMk cId="3788492193" sldId="442"/>
            <ac:picMk id="1026" creationId="{87F3E779-B917-4406-800B-8E896F48850D}"/>
          </ac:picMkLst>
        </pc:picChg>
      </pc:sldChg>
      <pc:sldChg chg="modSp">
        <pc:chgData name="MACEDO MONTALVO ARTURO" userId="a22a8c03-f436-46df-b053-7bdf0ec48f6b" providerId="ADAL" clId="{DF18BC96-0B6F-48B2-97A9-71F1892C71D8}" dt="2020-06-12T01:28:50.099" v="122" actId="20577"/>
        <pc:sldMkLst>
          <pc:docMk/>
          <pc:sldMk cId="3609031347" sldId="443"/>
        </pc:sldMkLst>
        <pc:spChg chg="mod">
          <ac:chgData name="MACEDO MONTALVO ARTURO" userId="a22a8c03-f436-46df-b053-7bdf0ec48f6b" providerId="ADAL" clId="{DF18BC96-0B6F-48B2-97A9-71F1892C71D8}" dt="2020-06-12T01:28:50.099" v="122" actId="20577"/>
          <ac:spMkLst>
            <pc:docMk/>
            <pc:sldMk cId="3609031347" sldId="443"/>
            <ac:spMk id="2" creationId="{00000000-0000-0000-0000-000000000000}"/>
          </ac:spMkLst>
        </pc:spChg>
      </pc:sldChg>
      <pc:sldChg chg="addSp delSp modSp add">
        <pc:chgData name="MACEDO MONTALVO ARTURO" userId="a22a8c03-f436-46df-b053-7bdf0ec48f6b" providerId="ADAL" clId="{DF18BC96-0B6F-48B2-97A9-71F1892C71D8}" dt="2020-06-12T03:36:38.844" v="458" actId="1076"/>
        <pc:sldMkLst>
          <pc:docMk/>
          <pc:sldMk cId="3715960797" sldId="444"/>
        </pc:sldMkLst>
        <pc:spChg chg="mod">
          <ac:chgData name="MACEDO MONTALVO ARTURO" userId="a22a8c03-f436-46df-b053-7bdf0ec48f6b" providerId="ADAL" clId="{DF18BC96-0B6F-48B2-97A9-71F1892C71D8}" dt="2020-06-12T03:33:12.460" v="437" actId="1076"/>
          <ac:spMkLst>
            <pc:docMk/>
            <pc:sldMk cId="3715960797" sldId="444"/>
            <ac:spMk id="2" creationId="{A1894A5F-C2B4-4FFE-9F04-FBFDED11E339}"/>
          </ac:spMkLst>
        </pc:spChg>
        <pc:spChg chg="del">
          <ac:chgData name="MACEDO MONTALVO ARTURO" userId="a22a8c03-f436-46df-b053-7bdf0ec48f6b" providerId="ADAL" clId="{DF18BC96-0B6F-48B2-97A9-71F1892C71D8}" dt="2020-06-12T01:38:31.788" v="224" actId="478"/>
          <ac:spMkLst>
            <pc:docMk/>
            <pc:sldMk cId="3715960797" sldId="444"/>
            <ac:spMk id="3" creationId="{DE6C8FBB-818D-4277-9602-CD8995D819FE}"/>
          </ac:spMkLst>
        </pc:spChg>
        <pc:spChg chg="add del mod">
          <ac:chgData name="MACEDO MONTALVO ARTURO" userId="a22a8c03-f436-46df-b053-7bdf0ec48f6b" providerId="ADAL" clId="{DF18BC96-0B6F-48B2-97A9-71F1892C71D8}" dt="2020-06-12T03:36:33.046" v="456"/>
          <ac:spMkLst>
            <pc:docMk/>
            <pc:sldMk cId="3715960797" sldId="444"/>
            <ac:spMk id="6" creationId="{A6E5E16E-C46D-4874-A654-C537B06E9EBE}"/>
          </ac:spMkLst>
        </pc:spChg>
        <pc:picChg chg="add del mod modCrop">
          <ac:chgData name="MACEDO MONTALVO ARTURO" userId="a22a8c03-f436-46df-b053-7bdf0ec48f6b" providerId="ADAL" clId="{DF18BC96-0B6F-48B2-97A9-71F1892C71D8}" dt="2020-06-12T03:07:17.300" v="236" actId="478"/>
          <ac:picMkLst>
            <pc:docMk/>
            <pc:sldMk cId="3715960797" sldId="444"/>
            <ac:picMk id="4" creationId="{F3FD1EBB-F825-4F41-94D0-618BD1BAE5E4}"/>
          </ac:picMkLst>
        </pc:picChg>
        <pc:picChg chg="add mod modCrop">
          <ac:chgData name="MACEDO MONTALVO ARTURO" userId="a22a8c03-f436-46df-b053-7bdf0ec48f6b" providerId="ADAL" clId="{DF18BC96-0B6F-48B2-97A9-71F1892C71D8}" dt="2020-06-12T03:36:38.844" v="458" actId="1076"/>
          <ac:picMkLst>
            <pc:docMk/>
            <pc:sldMk cId="3715960797" sldId="444"/>
            <ac:picMk id="5" creationId="{9AB2E4EC-D3AF-4F68-A58B-102A8D68C087}"/>
          </ac:picMkLst>
        </pc:picChg>
      </pc:sldChg>
      <pc:sldChg chg="addSp delSp modSp add">
        <pc:chgData name="MACEDO MONTALVO ARTURO" userId="a22a8c03-f436-46df-b053-7bdf0ec48f6b" providerId="ADAL" clId="{DF18BC96-0B6F-48B2-97A9-71F1892C71D8}" dt="2020-06-12T03:36:08.623" v="452" actId="732"/>
        <pc:sldMkLst>
          <pc:docMk/>
          <pc:sldMk cId="1488249360" sldId="445"/>
        </pc:sldMkLst>
        <pc:spChg chg="del">
          <ac:chgData name="MACEDO MONTALVO ARTURO" userId="a22a8c03-f436-46df-b053-7bdf0ec48f6b" providerId="ADAL" clId="{DF18BC96-0B6F-48B2-97A9-71F1892C71D8}" dt="2020-06-12T03:30:09.001" v="412" actId="478"/>
          <ac:spMkLst>
            <pc:docMk/>
            <pc:sldMk cId="1488249360" sldId="445"/>
            <ac:spMk id="2" creationId="{C19D1774-B22E-4652-9900-18436AD0D896}"/>
          </ac:spMkLst>
        </pc:spChg>
        <pc:spChg chg="del">
          <ac:chgData name="MACEDO MONTALVO ARTURO" userId="a22a8c03-f436-46df-b053-7bdf0ec48f6b" providerId="ADAL" clId="{DF18BC96-0B6F-48B2-97A9-71F1892C71D8}" dt="2020-06-12T03:30:10.694" v="413" actId="478"/>
          <ac:spMkLst>
            <pc:docMk/>
            <pc:sldMk cId="1488249360" sldId="445"/>
            <ac:spMk id="3" creationId="{830BFA09-F5F7-4A4A-A79F-3DBB5D40B404}"/>
          </ac:spMkLst>
        </pc:spChg>
        <pc:spChg chg="add mod">
          <ac:chgData name="MACEDO MONTALVO ARTURO" userId="a22a8c03-f436-46df-b053-7bdf0ec48f6b" providerId="ADAL" clId="{DF18BC96-0B6F-48B2-97A9-71F1892C71D8}" dt="2020-06-12T03:33:03.112" v="435" actId="255"/>
          <ac:spMkLst>
            <pc:docMk/>
            <pc:sldMk cId="1488249360" sldId="445"/>
            <ac:spMk id="5" creationId="{FDA85BFD-6DAA-4DC4-8453-FA4428065EBD}"/>
          </ac:spMkLst>
        </pc:spChg>
        <pc:picChg chg="add mod modCrop">
          <ac:chgData name="MACEDO MONTALVO ARTURO" userId="a22a8c03-f436-46df-b053-7bdf0ec48f6b" providerId="ADAL" clId="{DF18BC96-0B6F-48B2-97A9-71F1892C71D8}" dt="2020-06-12T03:36:08.623" v="452" actId="732"/>
          <ac:picMkLst>
            <pc:docMk/>
            <pc:sldMk cId="1488249360" sldId="445"/>
            <ac:picMk id="4" creationId="{DA94E2CF-0637-4174-AE3F-222BFB63C168}"/>
          </ac:picMkLst>
        </pc:picChg>
      </pc:sldChg>
      <pc:sldChg chg="addSp delSp modSp add">
        <pc:chgData name="MACEDO MONTALVO ARTURO" userId="a22a8c03-f436-46df-b053-7bdf0ec48f6b" providerId="ADAL" clId="{DF18BC96-0B6F-48B2-97A9-71F1892C71D8}" dt="2020-06-12T03:21:56.109" v="393" actId="13926"/>
        <pc:sldMkLst>
          <pc:docMk/>
          <pc:sldMk cId="2510563566" sldId="446"/>
        </pc:sldMkLst>
        <pc:spChg chg="del">
          <ac:chgData name="MACEDO MONTALVO ARTURO" userId="a22a8c03-f436-46df-b053-7bdf0ec48f6b" providerId="ADAL" clId="{DF18BC96-0B6F-48B2-97A9-71F1892C71D8}" dt="2020-06-12T03:17:08.060" v="285"/>
          <ac:spMkLst>
            <pc:docMk/>
            <pc:sldMk cId="2510563566" sldId="446"/>
            <ac:spMk id="2" creationId="{7ED73823-8FA9-4A2C-9C1C-4326BDD99AA6}"/>
          </ac:spMkLst>
        </pc:spChg>
        <pc:spChg chg="del">
          <ac:chgData name="MACEDO MONTALVO ARTURO" userId="a22a8c03-f436-46df-b053-7bdf0ec48f6b" providerId="ADAL" clId="{DF18BC96-0B6F-48B2-97A9-71F1892C71D8}" dt="2020-06-12T03:17:08.060" v="285"/>
          <ac:spMkLst>
            <pc:docMk/>
            <pc:sldMk cId="2510563566" sldId="446"/>
            <ac:spMk id="3" creationId="{DF06E858-7C16-42F7-ACB0-2301B0585E0F}"/>
          </ac:spMkLst>
        </pc:spChg>
        <pc:spChg chg="del">
          <ac:chgData name="MACEDO MONTALVO ARTURO" userId="a22a8c03-f436-46df-b053-7bdf0ec48f6b" providerId="ADAL" clId="{DF18BC96-0B6F-48B2-97A9-71F1892C71D8}" dt="2020-06-12T03:17:08.060" v="285"/>
          <ac:spMkLst>
            <pc:docMk/>
            <pc:sldMk cId="2510563566" sldId="446"/>
            <ac:spMk id="4" creationId="{6161CB02-0688-4AD7-AE34-65AB5B1B65CA}"/>
          </ac:spMkLst>
        </pc:spChg>
        <pc:spChg chg="add mod">
          <ac:chgData name="MACEDO MONTALVO ARTURO" userId="a22a8c03-f436-46df-b053-7bdf0ec48f6b" providerId="ADAL" clId="{DF18BC96-0B6F-48B2-97A9-71F1892C71D8}" dt="2020-06-12T03:18:14.044" v="304" actId="20577"/>
          <ac:spMkLst>
            <pc:docMk/>
            <pc:sldMk cId="2510563566" sldId="446"/>
            <ac:spMk id="5" creationId="{0B424846-1B39-43F4-89E2-0470D4D9A925}"/>
          </ac:spMkLst>
        </pc:spChg>
        <pc:spChg chg="add mod">
          <ac:chgData name="MACEDO MONTALVO ARTURO" userId="a22a8c03-f436-46df-b053-7bdf0ec48f6b" providerId="ADAL" clId="{DF18BC96-0B6F-48B2-97A9-71F1892C71D8}" dt="2020-06-12T03:20:08.179" v="380" actId="1076"/>
          <ac:spMkLst>
            <pc:docMk/>
            <pc:sldMk cId="2510563566" sldId="446"/>
            <ac:spMk id="6" creationId="{E6F81F8E-F9DF-4547-8279-36479BB01D71}"/>
          </ac:spMkLst>
        </pc:spChg>
        <pc:spChg chg="add mod">
          <ac:chgData name="MACEDO MONTALVO ARTURO" userId="a22a8c03-f436-46df-b053-7bdf0ec48f6b" providerId="ADAL" clId="{DF18BC96-0B6F-48B2-97A9-71F1892C71D8}" dt="2020-06-12T03:21:56.109" v="393" actId="13926"/>
          <ac:spMkLst>
            <pc:docMk/>
            <pc:sldMk cId="2510563566" sldId="446"/>
            <ac:spMk id="7" creationId="{2B2B9F39-94CD-49F2-AEE5-5FEED904F996}"/>
          </ac:spMkLst>
        </pc:spChg>
      </pc:sldChg>
      <pc:sldChg chg="add del">
        <pc:chgData name="MACEDO MONTALVO ARTURO" userId="a22a8c03-f436-46df-b053-7bdf0ec48f6b" providerId="ADAL" clId="{DF18BC96-0B6F-48B2-97A9-71F1892C71D8}" dt="2020-06-12T03:23:09.368" v="397" actId="2696"/>
        <pc:sldMkLst>
          <pc:docMk/>
          <pc:sldMk cId="1664447748" sldId="447"/>
        </pc:sldMkLst>
      </pc:sldChg>
      <pc:sldChg chg="addSp delSp modSp add">
        <pc:chgData name="MACEDO MONTALVO ARTURO" userId="a22a8c03-f436-46df-b053-7bdf0ec48f6b" providerId="ADAL" clId="{DF18BC96-0B6F-48B2-97A9-71F1892C71D8}" dt="2020-06-12T03:33:34.074" v="440"/>
        <pc:sldMkLst>
          <pc:docMk/>
          <pc:sldMk cId="4016177683" sldId="447"/>
        </pc:sldMkLst>
        <pc:spChg chg="del">
          <ac:chgData name="MACEDO MONTALVO ARTURO" userId="a22a8c03-f436-46df-b053-7bdf0ec48f6b" providerId="ADAL" clId="{DF18BC96-0B6F-48B2-97A9-71F1892C71D8}" dt="2020-06-12T03:32:15.339" v="422" actId="478"/>
          <ac:spMkLst>
            <pc:docMk/>
            <pc:sldMk cId="4016177683" sldId="447"/>
            <ac:spMk id="2" creationId="{586C4EEC-E5F1-44E9-9D28-7C502DC34EDD}"/>
          </ac:spMkLst>
        </pc:spChg>
        <pc:spChg chg="del">
          <ac:chgData name="MACEDO MONTALVO ARTURO" userId="a22a8c03-f436-46df-b053-7bdf0ec48f6b" providerId="ADAL" clId="{DF18BC96-0B6F-48B2-97A9-71F1892C71D8}" dt="2020-06-12T03:32:13.830" v="421" actId="478"/>
          <ac:spMkLst>
            <pc:docMk/>
            <pc:sldMk cId="4016177683" sldId="447"/>
            <ac:spMk id="3" creationId="{86E74EBB-BAB8-4115-BB5B-293D02676A74}"/>
          </ac:spMkLst>
        </pc:spChg>
        <pc:spChg chg="add">
          <ac:chgData name="MACEDO MONTALVO ARTURO" userId="a22a8c03-f436-46df-b053-7bdf0ec48f6b" providerId="ADAL" clId="{DF18BC96-0B6F-48B2-97A9-71F1892C71D8}" dt="2020-06-12T03:33:34.074" v="440"/>
          <ac:spMkLst>
            <pc:docMk/>
            <pc:sldMk cId="4016177683" sldId="447"/>
            <ac:spMk id="5" creationId="{BABA0184-C1B4-4166-BD7F-8EEC6341A44D}"/>
          </ac:spMkLst>
        </pc:spChg>
        <pc:picChg chg="add mod modCrop">
          <ac:chgData name="MACEDO MONTALVO ARTURO" userId="a22a8c03-f436-46df-b053-7bdf0ec48f6b" providerId="ADAL" clId="{DF18BC96-0B6F-48B2-97A9-71F1892C71D8}" dt="2020-06-12T03:32:53.583" v="433" actId="1076"/>
          <ac:picMkLst>
            <pc:docMk/>
            <pc:sldMk cId="4016177683" sldId="447"/>
            <ac:picMk id="4" creationId="{F5FAB79F-74EB-410E-A217-77F029A66EAF}"/>
          </ac:picMkLst>
        </pc:picChg>
      </pc:sldChg>
      <pc:sldChg chg="addSp delSp modSp add">
        <pc:chgData name="MACEDO MONTALVO ARTURO" userId="a22a8c03-f436-46df-b053-7bdf0ec48f6b" providerId="ADAL" clId="{DF18BC96-0B6F-48B2-97A9-71F1892C71D8}" dt="2020-06-12T03:35:19.097" v="451" actId="1076"/>
        <pc:sldMkLst>
          <pc:docMk/>
          <pc:sldMk cId="3091097866" sldId="448"/>
        </pc:sldMkLst>
        <pc:spChg chg="del">
          <ac:chgData name="MACEDO MONTALVO ARTURO" userId="a22a8c03-f436-46df-b053-7bdf0ec48f6b" providerId="ADAL" clId="{DF18BC96-0B6F-48B2-97A9-71F1892C71D8}" dt="2020-06-12T03:34:05.987" v="442" actId="478"/>
          <ac:spMkLst>
            <pc:docMk/>
            <pc:sldMk cId="3091097866" sldId="448"/>
            <ac:spMk id="2" creationId="{8B05D735-18BD-4F0A-BA5D-81536AF7C74D}"/>
          </ac:spMkLst>
        </pc:spChg>
        <pc:spChg chg="del">
          <ac:chgData name="MACEDO MONTALVO ARTURO" userId="a22a8c03-f436-46df-b053-7bdf0ec48f6b" providerId="ADAL" clId="{DF18BC96-0B6F-48B2-97A9-71F1892C71D8}" dt="2020-06-12T03:34:06.971" v="443" actId="478"/>
          <ac:spMkLst>
            <pc:docMk/>
            <pc:sldMk cId="3091097866" sldId="448"/>
            <ac:spMk id="3" creationId="{A5A15EE8-D40D-4829-8640-89F3780A1FE0}"/>
          </ac:spMkLst>
        </pc:spChg>
        <pc:spChg chg="add">
          <ac:chgData name="MACEDO MONTALVO ARTURO" userId="a22a8c03-f436-46df-b053-7bdf0ec48f6b" providerId="ADAL" clId="{DF18BC96-0B6F-48B2-97A9-71F1892C71D8}" dt="2020-06-12T03:34:08.401" v="444"/>
          <ac:spMkLst>
            <pc:docMk/>
            <pc:sldMk cId="3091097866" sldId="448"/>
            <ac:spMk id="4" creationId="{D0991A35-3F3F-4730-8FBD-6BBF9A586C02}"/>
          </ac:spMkLst>
        </pc:spChg>
        <pc:picChg chg="add mod modCrop">
          <ac:chgData name="MACEDO MONTALVO ARTURO" userId="a22a8c03-f436-46df-b053-7bdf0ec48f6b" providerId="ADAL" clId="{DF18BC96-0B6F-48B2-97A9-71F1892C71D8}" dt="2020-06-12T03:35:19.097" v="451" actId="1076"/>
          <ac:picMkLst>
            <pc:docMk/>
            <pc:sldMk cId="3091097866" sldId="448"/>
            <ac:picMk id="5" creationId="{D8C9F585-D255-45E7-BF2D-9EBF5362E07C}"/>
          </ac:picMkLst>
        </pc:picChg>
      </pc:sldChg>
      <pc:sldChg chg="add del">
        <pc:chgData name="MACEDO MONTALVO ARTURO" userId="a22a8c03-f436-46df-b053-7bdf0ec48f6b" providerId="ADAL" clId="{DF18BC96-0B6F-48B2-97A9-71F1892C71D8}" dt="2020-06-12T03:23:08.509" v="396" actId="2696"/>
        <pc:sldMkLst>
          <pc:docMk/>
          <pc:sldMk cId="3463848105" sldId="448"/>
        </pc:sldMkLst>
      </pc:sldChg>
      <pc:sldChg chg="addSp delSp modSp add">
        <pc:chgData name="MACEDO MONTALVO ARTURO" userId="a22a8c03-f436-46df-b053-7bdf0ec48f6b" providerId="ADAL" clId="{DF18BC96-0B6F-48B2-97A9-71F1892C71D8}" dt="2020-06-12T03:40:52.774" v="522" actId="1076"/>
        <pc:sldMkLst>
          <pc:docMk/>
          <pc:sldMk cId="1534239958" sldId="449"/>
        </pc:sldMkLst>
        <pc:spChg chg="mod">
          <ac:chgData name="MACEDO MONTALVO ARTURO" userId="a22a8c03-f436-46df-b053-7bdf0ec48f6b" providerId="ADAL" clId="{DF18BC96-0B6F-48B2-97A9-71F1892C71D8}" dt="2020-06-12T03:40:24.302" v="519" actId="1076"/>
          <ac:spMkLst>
            <pc:docMk/>
            <pc:sldMk cId="1534239958" sldId="449"/>
            <ac:spMk id="2" creationId="{8D216965-C857-4095-BF4D-1CA695F15E04}"/>
          </ac:spMkLst>
        </pc:spChg>
        <pc:spChg chg="del">
          <ac:chgData name="MACEDO MONTALVO ARTURO" userId="a22a8c03-f436-46df-b053-7bdf0ec48f6b" providerId="ADAL" clId="{DF18BC96-0B6F-48B2-97A9-71F1892C71D8}" dt="2020-06-12T03:37:07.095" v="490" actId="478"/>
          <ac:spMkLst>
            <pc:docMk/>
            <pc:sldMk cId="1534239958" sldId="449"/>
            <ac:spMk id="3" creationId="{AD68AAE7-A1A5-4C9B-97FD-7CCF05A5BF21}"/>
          </ac:spMkLst>
        </pc:spChg>
        <pc:picChg chg="add mod modCrop">
          <ac:chgData name="MACEDO MONTALVO ARTURO" userId="a22a8c03-f436-46df-b053-7bdf0ec48f6b" providerId="ADAL" clId="{DF18BC96-0B6F-48B2-97A9-71F1892C71D8}" dt="2020-06-12T03:40:17.148" v="518" actId="1076"/>
          <ac:picMkLst>
            <pc:docMk/>
            <pc:sldMk cId="1534239958" sldId="449"/>
            <ac:picMk id="4" creationId="{1C434F0B-1B26-4F8B-BBF4-045BA2C1111E}"/>
          </ac:picMkLst>
        </pc:picChg>
        <pc:picChg chg="add mod modCrop">
          <ac:chgData name="MACEDO MONTALVO ARTURO" userId="a22a8c03-f436-46df-b053-7bdf0ec48f6b" providerId="ADAL" clId="{DF18BC96-0B6F-48B2-97A9-71F1892C71D8}" dt="2020-06-12T03:40:05.642" v="514" actId="1076"/>
          <ac:picMkLst>
            <pc:docMk/>
            <pc:sldMk cId="1534239958" sldId="449"/>
            <ac:picMk id="5" creationId="{4DD52A44-DC85-4E03-ABB4-2283B986B869}"/>
          </ac:picMkLst>
        </pc:picChg>
        <pc:picChg chg="add mod ord modCrop">
          <ac:chgData name="MACEDO MONTALVO ARTURO" userId="a22a8c03-f436-46df-b053-7bdf0ec48f6b" providerId="ADAL" clId="{DF18BC96-0B6F-48B2-97A9-71F1892C71D8}" dt="2020-06-12T03:40:52.774" v="522" actId="1076"/>
          <ac:picMkLst>
            <pc:docMk/>
            <pc:sldMk cId="1534239958" sldId="449"/>
            <ac:picMk id="6" creationId="{FC5245C1-A1AD-4508-9710-5B3089C4C9EE}"/>
          </ac:picMkLst>
        </pc:picChg>
      </pc:sldChg>
      <pc:sldChg chg="modSp ord">
        <pc:chgData name="MACEDO MONTALVO ARTURO" userId="a22a8c03-f436-46df-b053-7bdf0ec48f6b" providerId="ADAL" clId="{DF18BC96-0B6F-48B2-97A9-71F1892C71D8}" dt="2020-06-12T04:45:05.601" v="1327" actId="20577"/>
        <pc:sldMkLst>
          <pc:docMk/>
          <pc:sldMk cId="3256134976" sldId="450"/>
        </pc:sldMkLst>
        <pc:spChg chg="mod">
          <ac:chgData name="MACEDO MONTALVO ARTURO" userId="a22a8c03-f436-46df-b053-7bdf0ec48f6b" providerId="ADAL" clId="{DF18BC96-0B6F-48B2-97A9-71F1892C71D8}" dt="2020-06-12T04:45:05.601" v="1327" actId="20577"/>
          <ac:spMkLst>
            <pc:docMk/>
            <pc:sldMk cId="3256134976" sldId="450"/>
            <ac:spMk id="2" creationId="{00000000-0000-0000-0000-000000000000}"/>
          </ac:spMkLst>
        </pc:spChg>
      </pc:sldChg>
      <pc:sldChg chg="addSp delSp modSp add ord">
        <pc:chgData name="MACEDO MONTALVO ARTURO" userId="a22a8c03-f436-46df-b053-7bdf0ec48f6b" providerId="ADAL" clId="{DF18BC96-0B6F-48B2-97A9-71F1892C71D8}" dt="2020-06-12T04:33:17.013" v="1184" actId="20577"/>
        <pc:sldMkLst>
          <pc:docMk/>
          <pc:sldMk cId="3689809414" sldId="451"/>
        </pc:sldMkLst>
        <pc:spChg chg="mod">
          <ac:chgData name="MACEDO MONTALVO ARTURO" userId="a22a8c03-f436-46df-b053-7bdf0ec48f6b" providerId="ADAL" clId="{DF18BC96-0B6F-48B2-97A9-71F1892C71D8}" dt="2020-06-12T04:33:17.013" v="1184" actId="20577"/>
          <ac:spMkLst>
            <pc:docMk/>
            <pc:sldMk cId="3689809414" sldId="451"/>
            <ac:spMk id="2" creationId="{81F64F7B-4859-46CE-B981-87EE52932707}"/>
          </ac:spMkLst>
        </pc:spChg>
        <pc:spChg chg="add del mod">
          <ac:chgData name="MACEDO MONTALVO ARTURO" userId="a22a8c03-f436-46df-b053-7bdf0ec48f6b" providerId="ADAL" clId="{DF18BC96-0B6F-48B2-97A9-71F1892C71D8}" dt="2020-06-12T04:08:19.532" v="1034" actId="20577"/>
          <ac:spMkLst>
            <pc:docMk/>
            <pc:sldMk cId="3689809414" sldId="451"/>
            <ac:spMk id="3" creationId="{0FF10597-F9A3-43A3-94F1-17832162259D}"/>
          </ac:spMkLst>
        </pc:spChg>
      </pc:sldChg>
      <pc:sldChg chg="add del">
        <pc:chgData name="MACEDO MONTALVO ARTURO" userId="a22a8c03-f436-46df-b053-7bdf0ec48f6b" providerId="ADAL" clId="{DF18BC96-0B6F-48B2-97A9-71F1892C71D8}" dt="2020-06-12T05:14:00.385" v="2357" actId="2696"/>
        <pc:sldMkLst>
          <pc:docMk/>
          <pc:sldMk cId="999983349" sldId="452"/>
        </pc:sldMkLst>
      </pc:sldChg>
      <pc:sldChg chg="modSp add del ord">
        <pc:chgData name="MACEDO MONTALVO ARTURO" userId="a22a8c03-f436-46df-b053-7bdf0ec48f6b" providerId="ADAL" clId="{DF18BC96-0B6F-48B2-97A9-71F1892C71D8}" dt="2020-06-12T05:13:59.222" v="2356" actId="2696"/>
        <pc:sldMkLst>
          <pc:docMk/>
          <pc:sldMk cId="3725042236" sldId="453"/>
        </pc:sldMkLst>
        <pc:spChg chg="mod">
          <ac:chgData name="MACEDO MONTALVO ARTURO" userId="a22a8c03-f436-46df-b053-7bdf0ec48f6b" providerId="ADAL" clId="{DF18BC96-0B6F-48B2-97A9-71F1892C71D8}" dt="2020-06-12T04:01:01.891" v="635" actId="20577"/>
          <ac:spMkLst>
            <pc:docMk/>
            <pc:sldMk cId="3725042236" sldId="453"/>
            <ac:spMk id="2" creationId="{82FE5EA0-E6EA-4863-8FD5-F01FC3212CA1}"/>
          </ac:spMkLst>
        </pc:spChg>
        <pc:spChg chg="mod">
          <ac:chgData name="MACEDO MONTALVO ARTURO" userId="a22a8c03-f436-46df-b053-7bdf0ec48f6b" providerId="ADAL" clId="{DF18BC96-0B6F-48B2-97A9-71F1892C71D8}" dt="2020-06-12T04:01:08.757" v="658" actId="20577"/>
          <ac:spMkLst>
            <pc:docMk/>
            <pc:sldMk cId="3725042236" sldId="453"/>
            <ac:spMk id="3" creationId="{91ABC496-9815-4DC2-B2C8-80F69AF77FE4}"/>
          </ac:spMkLst>
        </pc:spChg>
      </pc:sldChg>
      <pc:sldChg chg="delSp del">
        <pc:chgData name="MACEDO MONTALVO ARTURO" userId="a22a8c03-f436-46df-b053-7bdf0ec48f6b" providerId="ADAL" clId="{DF18BC96-0B6F-48B2-97A9-71F1892C71D8}" dt="2020-06-12T04:31:13.552" v="1163" actId="2696"/>
        <pc:sldMkLst>
          <pc:docMk/>
          <pc:sldMk cId="315033336" sldId="454"/>
        </pc:sldMkLst>
        <pc:picChg chg="del">
          <ac:chgData name="MACEDO MONTALVO ARTURO" userId="a22a8c03-f436-46df-b053-7bdf0ec48f6b" providerId="ADAL" clId="{DF18BC96-0B6F-48B2-97A9-71F1892C71D8}" dt="2020-06-12T04:05:59.990" v="659" actId="478"/>
          <ac:picMkLst>
            <pc:docMk/>
            <pc:sldMk cId="315033336" sldId="454"/>
            <ac:picMk id="21" creationId="{A05EDD55-CA1A-4F5D-AAF7-CACF7BDA2A64}"/>
          </ac:picMkLst>
        </pc:picChg>
      </pc:sldChg>
      <pc:sldChg chg="delSp modSp del delDesignElem">
        <pc:chgData name="MACEDO MONTALVO ARTURO" userId="a22a8c03-f436-46df-b053-7bdf0ec48f6b" providerId="ADAL" clId="{DF18BC96-0B6F-48B2-97A9-71F1892C71D8}" dt="2020-06-12T04:31:18.875" v="1164" actId="2696"/>
        <pc:sldMkLst>
          <pc:docMk/>
          <pc:sldMk cId="2110413417" sldId="455"/>
        </pc:sldMkLst>
        <pc:picChg chg="mod">
          <ac:chgData name="MACEDO MONTALVO ARTURO" userId="a22a8c03-f436-46df-b053-7bdf0ec48f6b" providerId="ADAL" clId="{DF18BC96-0B6F-48B2-97A9-71F1892C71D8}" dt="2020-06-12T04:10:28.668" v="1042" actId="1076"/>
          <ac:picMkLst>
            <pc:docMk/>
            <pc:sldMk cId="2110413417" sldId="455"/>
            <ac:picMk id="4" creationId="{BF2D1FC3-05D5-4E13-88F7-55C25CBB1F47}"/>
          </ac:picMkLst>
        </pc:picChg>
        <pc:picChg chg="del">
          <ac:chgData name="MACEDO MONTALVO ARTURO" userId="a22a8c03-f436-46df-b053-7bdf0ec48f6b" providerId="ADAL" clId="{DF18BC96-0B6F-48B2-97A9-71F1892C71D8}" dt="2020-06-12T04:10:19.133" v="1040" actId="478"/>
          <ac:picMkLst>
            <pc:docMk/>
            <pc:sldMk cId="2110413417" sldId="455"/>
            <ac:picMk id="14" creationId="{FD4DC4D2-BB9E-4B0C-A7C1-937C813DFFA5}"/>
          </ac:picMkLst>
        </pc:picChg>
      </pc:sldChg>
      <pc:sldChg chg="delSp modSp delDesignElem">
        <pc:chgData name="MACEDO MONTALVO ARTURO" userId="a22a8c03-f436-46df-b053-7bdf0ec48f6b" providerId="ADAL" clId="{DF18BC96-0B6F-48B2-97A9-71F1892C71D8}" dt="2020-06-12T04:11:15.856" v="1054" actId="1076"/>
        <pc:sldMkLst>
          <pc:docMk/>
          <pc:sldMk cId="2068207309" sldId="456"/>
        </pc:sldMkLst>
        <pc:spChg chg="mod">
          <ac:chgData name="MACEDO MONTALVO ARTURO" userId="a22a8c03-f436-46df-b053-7bdf0ec48f6b" providerId="ADAL" clId="{DF18BC96-0B6F-48B2-97A9-71F1892C71D8}" dt="2020-06-12T04:10:42.961" v="1045" actId="113"/>
          <ac:spMkLst>
            <pc:docMk/>
            <pc:sldMk cId="2068207309" sldId="456"/>
            <ac:spMk id="2" creationId="{C58C02BD-2F95-4AF2-99A4-23996647D82B}"/>
          </ac:spMkLst>
        </pc:spChg>
        <pc:spChg chg="mod">
          <ac:chgData name="MACEDO MONTALVO ARTURO" userId="a22a8c03-f436-46df-b053-7bdf0ec48f6b" providerId="ADAL" clId="{DF18BC96-0B6F-48B2-97A9-71F1892C71D8}" dt="2020-06-12T04:10:40.992" v="1044" actId="207"/>
          <ac:spMkLst>
            <pc:docMk/>
            <pc:sldMk cId="2068207309" sldId="456"/>
            <ac:spMk id="3" creationId="{E63B4B6B-6CD3-421F-8FE9-23D556BDDA17}"/>
          </ac:spMkLst>
        </pc:spChg>
        <pc:picChg chg="del mod">
          <ac:chgData name="MACEDO MONTALVO ARTURO" userId="a22a8c03-f436-46df-b053-7bdf0ec48f6b" providerId="ADAL" clId="{DF18BC96-0B6F-48B2-97A9-71F1892C71D8}" dt="2020-06-12T04:11:08.015" v="1049" actId="478"/>
          <ac:picMkLst>
            <pc:docMk/>
            <pc:sldMk cId="2068207309" sldId="456"/>
            <ac:picMk id="4" creationId="{7CA5DD7F-9416-4219-B55B-6B34EAE25AE3}"/>
          </ac:picMkLst>
        </pc:picChg>
        <pc:picChg chg="mod">
          <ac:chgData name="MACEDO MONTALVO ARTURO" userId="a22a8c03-f436-46df-b053-7bdf0ec48f6b" providerId="ADAL" clId="{DF18BC96-0B6F-48B2-97A9-71F1892C71D8}" dt="2020-06-12T04:11:15.856" v="1054" actId="1076"/>
          <ac:picMkLst>
            <pc:docMk/>
            <pc:sldMk cId="2068207309" sldId="456"/>
            <ac:picMk id="10" creationId="{54C4E39C-419C-45E6-8676-ACFDD166A526}"/>
          </ac:picMkLst>
        </pc:picChg>
        <pc:picChg chg="del">
          <ac:chgData name="MACEDO MONTALVO ARTURO" userId="a22a8c03-f436-46df-b053-7bdf0ec48f6b" providerId="ADAL" clId="{DF18BC96-0B6F-48B2-97A9-71F1892C71D8}" dt="2020-06-12T04:10:51.812" v="1046" actId="478"/>
          <ac:picMkLst>
            <pc:docMk/>
            <pc:sldMk cId="2068207309" sldId="456"/>
            <ac:picMk id="12" creationId="{AB7BD985-69FC-4E15-9396-3F31F12ACB4B}"/>
          </ac:picMkLst>
        </pc:picChg>
      </pc:sldChg>
      <pc:sldChg chg="delSp modSp delDesignElem">
        <pc:chgData name="MACEDO MONTALVO ARTURO" userId="a22a8c03-f436-46df-b053-7bdf0ec48f6b" providerId="ADAL" clId="{DF18BC96-0B6F-48B2-97A9-71F1892C71D8}" dt="2020-06-12T04:11:52.920" v="1058" actId="20577"/>
        <pc:sldMkLst>
          <pc:docMk/>
          <pc:sldMk cId="3036446252" sldId="457"/>
        </pc:sldMkLst>
        <pc:spChg chg="mod">
          <ac:chgData name="MACEDO MONTALVO ARTURO" userId="a22a8c03-f436-46df-b053-7bdf0ec48f6b" providerId="ADAL" clId="{DF18BC96-0B6F-48B2-97A9-71F1892C71D8}" dt="2020-06-12T04:11:52.920" v="1058" actId="20577"/>
          <ac:spMkLst>
            <pc:docMk/>
            <pc:sldMk cId="3036446252" sldId="457"/>
            <ac:spMk id="3" creationId="{17C37A05-EE6B-4631-8ED4-5013B00B3890}"/>
          </ac:spMkLst>
        </pc:spChg>
        <pc:picChg chg="del">
          <ac:chgData name="MACEDO MONTALVO ARTURO" userId="a22a8c03-f436-46df-b053-7bdf0ec48f6b" providerId="ADAL" clId="{DF18BC96-0B6F-48B2-97A9-71F1892C71D8}" dt="2020-06-12T04:11:21.621" v="1055" actId="478"/>
          <ac:picMkLst>
            <pc:docMk/>
            <pc:sldMk cId="3036446252" sldId="457"/>
            <ac:picMk id="7" creationId="{6A204BC9-F3AA-4729-9EBB-E366E31FADFC}"/>
          </ac:picMkLst>
        </pc:picChg>
      </pc:sldChg>
      <pc:sldChg chg="modSp delDesignElem">
        <pc:chgData name="MACEDO MONTALVO ARTURO" userId="a22a8c03-f436-46df-b053-7bdf0ec48f6b" providerId="ADAL" clId="{DF18BC96-0B6F-48B2-97A9-71F1892C71D8}" dt="2020-06-12T04:12:23.689" v="1066" actId="1076"/>
        <pc:sldMkLst>
          <pc:docMk/>
          <pc:sldMk cId="1254257108" sldId="458"/>
        </pc:sldMkLst>
        <pc:spChg chg="mod">
          <ac:chgData name="MACEDO MONTALVO ARTURO" userId="a22a8c03-f436-46df-b053-7bdf0ec48f6b" providerId="ADAL" clId="{DF18BC96-0B6F-48B2-97A9-71F1892C71D8}" dt="2020-06-12T04:12:08.959" v="1063" actId="113"/>
          <ac:spMkLst>
            <pc:docMk/>
            <pc:sldMk cId="1254257108" sldId="458"/>
            <ac:spMk id="2" creationId="{5B376E00-5957-4B69-B22F-9C047C2D228F}"/>
          </ac:spMkLst>
        </pc:spChg>
        <pc:spChg chg="mod">
          <ac:chgData name="MACEDO MONTALVO ARTURO" userId="a22a8c03-f436-46df-b053-7bdf0ec48f6b" providerId="ADAL" clId="{DF18BC96-0B6F-48B2-97A9-71F1892C71D8}" dt="2020-06-12T04:12:03.629" v="1061" actId="207"/>
          <ac:spMkLst>
            <pc:docMk/>
            <pc:sldMk cId="1254257108" sldId="458"/>
            <ac:spMk id="3" creationId="{5421DE95-0B0E-4EEE-B2C1-3AFA51C2D7FD}"/>
          </ac:spMkLst>
        </pc:spChg>
        <pc:picChg chg="mod modCrop">
          <ac:chgData name="MACEDO MONTALVO ARTURO" userId="a22a8c03-f436-46df-b053-7bdf0ec48f6b" providerId="ADAL" clId="{DF18BC96-0B6F-48B2-97A9-71F1892C71D8}" dt="2020-06-12T04:12:23.689" v="1066" actId="1076"/>
          <ac:picMkLst>
            <pc:docMk/>
            <pc:sldMk cId="1254257108" sldId="458"/>
            <ac:picMk id="4" creationId="{23D408E4-A72D-4C80-B71B-AFC2C4E0E8FB}"/>
          </ac:picMkLst>
        </pc:picChg>
      </pc:sldChg>
      <pc:sldChg chg="add del">
        <pc:chgData name="MACEDO MONTALVO ARTURO" userId="a22a8c03-f436-46df-b053-7bdf0ec48f6b" providerId="ADAL" clId="{DF18BC96-0B6F-48B2-97A9-71F1892C71D8}" dt="2020-06-12T05:13:57.282" v="2355" actId="2696"/>
        <pc:sldMkLst>
          <pc:docMk/>
          <pc:sldMk cId="3374987014" sldId="459"/>
        </pc:sldMkLst>
      </pc:sldChg>
      <pc:sldChg chg="modSp delDesignElem">
        <pc:chgData name="MACEDO MONTALVO ARTURO" userId="a22a8c03-f436-46df-b053-7bdf0ec48f6b" providerId="ADAL" clId="{DF18BC96-0B6F-48B2-97A9-71F1892C71D8}" dt="2020-06-12T04:14:00.385" v="1080" actId="20577"/>
        <pc:sldMkLst>
          <pc:docMk/>
          <pc:sldMk cId="3557271106" sldId="460"/>
        </pc:sldMkLst>
        <pc:spChg chg="mod">
          <ac:chgData name="MACEDO MONTALVO ARTURO" userId="a22a8c03-f436-46df-b053-7bdf0ec48f6b" providerId="ADAL" clId="{DF18BC96-0B6F-48B2-97A9-71F1892C71D8}" dt="2020-06-12T04:13:25.018" v="1071" actId="1076"/>
          <ac:spMkLst>
            <pc:docMk/>
            <pc:sldMk cId="3557271106" sldId="460"/>
            <ac:spMk id="2" creationId="{BD0C4F65-743B-4207-803D-4F9A26B9DDA8}"/>
          </ac:spMkLst>
        </pc:spChg>
        <pc:spChg chg="mod">
          <ac:chgData name="MACEDO MONTALVO ARTURO" userId="a22a8c03-f436-46df-b053-7bdf0ec48f6b" providerId="ADAL" clId="{DF18BC96-0B6F-48B2-97A9-71F1892C71D8}" dt="2020-06-12T04:14:00.385" v="1080" actId="20577"/>
          <ac:spMkLst>
            <pc:docMk/>
            <pc:sldMk cId="3557271106" sldId="460"/>
            <ac:spMk id="23" creationId="{444A10BC-10CA-4EA6-A2D2-3140AA35013B}"/>
          </ac:spMkLst>
        </pc:spChg>
        <pc:graphicFrameChg chg="mod">
          <ac:chgData name="MACEDO MONTALVO ARTURO" userId="a22a8c03-f436-46df-b053-7bdf0ec48f6b" providerId="ADAL" clId="{DF18BC96-0B6F-48B2-97A9-71F1892C71D8}" dt="2020-06-12T04:13:37.561" v="1072" actId="14100"/>
          <ac:graphicFrameMkLst>
            <pc:docMk/>
            <pc:sldMk cId="3557271106" sldId="460"/>
            <ac:graphicFrameMk id="5" creationId="{75E28A07-A327-427D-81A1-D510A03AFECC}"/>
          </ac:graphicFrameMkLst>
        </pc:graphicFrameChg>
        <pc:picChg chg="mod">
          <ac:chgData name="MACEDO MONTALVO ARTURO" userId="a22a8c03-f436-46df-b053-7bdf0ec48f6b" providerId="ADAL" clId="{DF18BC96-0B6F-48B2-97A9-71F1892C71D8}" dt="2020-06-12T04:13:20.405" v="1069" actId="1076"/>
          <ac:picMkLst>
            <pc:docMk/>
            <pc:sldMk cId="3557271106" sldId="460"/>
            <ac:picMk id="21" creationId="{5293365F-0469-4D24-9774-12937A8AF31B}"/>
          </ac:picMkLst>
        </pc:picChg>
        <pc:picChg chg="mod">
          <ac:chgData name="MACEDO MONTALVO ARTURO" userId="a22a8c03-f436-46df-b053-7bdf0ec48f6b" providerId="ADAL" clId="{DF18BC96-0B6F-48B2-97A9-71F1892C71D8}" dt="2020-06-12T04:13:22.287" v="1070" actId="1076"/>
          <ac:picMkLst>
            <pc:docMk/>
            <pc:sldMk cId="3557271106" sldId="460"/>
            <ac:picMk id="4098" creationId="{BE20D273-6B8E-4040-A716-27162271FCE9}"/>
          </ac:picMkLst>
        </pc:picChg>
      </pc:sldChg>
      <pc:sldChg chg="add del">
        <pc:chgData name="MACEDO MONTALVO ARTURO" userId="a22a8c03-f436-46df-b053-7bdf0ec48f6b" providerId="ADAL" clId="{DF18BC96-0B6F-48B2-97A9-71F1892C71D8}" dt="2020-06-12T05:13:56.160" v="2354" actId="2696"/>
        <pc:sldMkLst>
          <pc:docMk/>
          <pc:sldMk cId="3669337190" sldId="461"/>
        </pc:sldMkLst>
      </pc:sldChg>
      <pc:sldChg chg="delSp modSp delDesignElem">
        <pc:chgData name="MACEDO MONTALVO ARTURO" userId="a22a8c03-f436-46df-b053-7bdf0ec48f6b" providerId="ADAL" clId="{DF18BC96-0B6F-48B2-97A9-71F1892C71D8}" dt="2020-06-12T04:15:48.970" v="1096" actId="1076"/>
        <pc:sldMkLst>
          <pc:docMk/>
          <pc:sldMk cId="1926485779" sldId="462"/>
        </pc:sldMkLst>
        <pc:spChg chg="mod">
          <ac:chgData name="MACEDO MONTALVO ARTURO" userId="a22a8c03-f436-46df-b053-7bdf0ec48f6b" providerId="ADAL" clId="{DF18BC96-0B6F-48B2-97A9-71F1892C71D8}" dt="2020-06-12T04:14:51.669" v="1086" actId="27636"/>
          <ac:spMkLst>
            <pc:docMk/>
            <pc:sldMk cId="1926485779" sldId="462"/>
            <ac:spMk id="2" creationId="{ED2987EB-6F4D-473A-AD69-FC0DE4EF63F4}"/>
          </ac:spMkLst>
        </pc:spChg>
        <pc:picChg chg="mod">
          <ac:chgData name="MACEDO MONTALVO ARTURO" userId="a22a8c03-f436-46df-b053-7bdf0ec48f6b" providerId="ADAL" clId="{DF18BC96-0B6F-48B2-97A9-71F1892C71D8}" dt="2020-06-12T04:15:48.970" v="1096" actId="1076"/>
          <ac:picMkLst>
            <pc:docMk/>
            <pc:sldMk cId="1926485779" sldId="462"/>
            <ac:picMk id="4" creationId="{47434673-5B86-4FEC-A821-974A0BF15437}"/>
          </ac:picMkLst>
        </pc:picChg>
        <pc:picChg chg="del">
          <ac:chgData name="MACEDO MONTALVO ARTURO" userId="a22a8c03-f436-46df-b053-7bdf0ec48f6b" providerId="ADAL" clId="{DF18BC96-0B6F-48B2-97A9-71F1892C71D8}" dt="2020-06-12T04:14:54.969" v="1088" actId="478"/>
          <ac:picMkLst>
            <pc:docMk/>
            <pc:sldMk cId="1926485779" sldId="462"/>
            <ac:picMk id="14" creationId="{6CF83FC1-7CB6-437F-BF83-D483C03C58CA}"/>
          </ac:picMkLst>
        </pc:picChg>
        <pc:picChg chg="del mod">
          <ac:chgData name="MACEDO MONTALVO ARTURO" userId="a22a8c03-f436-46df-b053-7bdf0ec48f6b" providerId="ADAL" clId="{DF18BC96-0B6F-48B2-97A9-71F1892C71D8}" dt="2020-06-12T04:15:41.690" v="1092" actId="478"/>
          <ac:picMkLst>
            <pc:docMk/>
            <pc:sldMk cId="1926485779" sldId="462"/>
            <ac:picMk id="18" creationId="{83DF7944-3CE3-470E-8430-0CD2297ACC79}"/>
          </ac:picMkLst>
        </pc:picChg>
      </pc:sldChg>
      <pc:sldChg chg="delSp modSp delDesignElem">
        <pc:chgData name="MACEDO MONTALVO ARTURO" userId="a22a8c03-f436-46df-b053-7bdf0ec48f6b" providerId="ADAL" clId="{DF18BC96-0B6F-48B2-97A9-71F1892C71D8}" dt="2020-06-12T04:16:06.886" v="1098" actId="1076"/>
        <pc:sldMkLst>
          <pc:docMk/>
          <pc:sldMk cId="2870802820" sldId="463"/>
        </pc:sldMkLst>
        <pc:spChg chg="mod">
          <ac:chgData name="MACEDO MONTALVO ARTURO" userId="a22a8c03-f436-46df-b053-7bdf0ec48f6b" providerId="ADAL" clId="{DF18BC96-0B6F-48B2-97A9-71F1892C71D8}" dt="2020-06-12T04:16:06.886" v="1098" actId="1076"/>
          <ac:spMkLst>
            <pc:docMk/>
            <pc:sldMk cId="2870802820" sldId="463"/>
            <ac:spMk id="2" creationId="{310E8834-8A41-49A1-ABC6-AC4B5DC081CF}"/>
          </ac:spMkLst>
        </pc:spChg>
        <pc:graphicFrameChg chg="mod">
          <ac:chgData name="MACEDO MONTALVO ARTURO" userId="a22a8c03-f436-46df-b053-7bdf0ec48f6b" providerId="ADAL" clId="{DF18BC96-0B6F-48B2-97A9-71F1892C71D8}" dt="2020-06-12T04:15:57.911" v="1097" actId="1076"/>
          <ac:graphicFrameMkLst>
            <pc:docMk/>
            <pc:sldMk cId="2870802820" sldId="463"/>
            <ac:graphicFrameMk id="5" creationId="{1363C29C-A135-4650-8FF0-2FACDED86B10}"/>
          </ac:graphicFrameMkLst>
        </pc:graphicFrameChg>
        <pc:picChg chg="del">
          <ac:chgData name="MACEDO MONTALVO ARTURO" userId="a22a8c03-f436-46df-b053-7bdf0ec48f6b" providerId="ADAL" clId="{DF18BC96-0B6F-48B2-97A9-71F1892C71D8}" dt="2020-06-12T04:15:03.233" v="1089" actId="478"/>
          <ac:picMkLst>
            <pc:docMk/>
            <pc:sldMk cId="2870802820" sldId="463"/>
            <ac:picMk id="8" creationId="{5F22682E-D4EC-4E16-83EC-B710D29EFBC1}"/>
          </ac:picMkLst>
        </pc:picChg>
        <pc:picChg chg="mod">
          <ac:chgData name="MACEDO MONTALVO ARTURO" userId="a22a8c03-f436-46df-b053-7bdf0ec48f6b" providerId="ADAL" clId="{DF18BC96-0B6F-48B2-97A9-71F1892C71D8}" dt="2020-06-12T04:15:34.080" v="1090" actId="1076"/>
          <ac:picMkLst>
            <pc:docMk/>
            <pc:sldMk cId="2870802820" sldId="463"/>
            <ac:picMk id="10" creationId="{61F7CFB6-934C-489D-B54F-52948AB75CEC}"/>
          </ac:picMkLst>
        </pc:picChg>
      </pc:sldChg>
      <pc:sldChg chg="modSp del delDesignElem">
        <pc:chgData name="MACEDO MONTALVO ARTURO" userId="a22a8c03-f436-46df-b053-7bdf0ec48f6b" providerId="ADAL" clId="{DF18BC96-0B6F-48B2-97A9-71F1892C71D8}" dt="2020-06-12T04:31:34.677" v="1165" actId="2696"/>
        <pc:sldMkLst>
          <pc:docMk/>
          <pc:sldMk cId="751927829" sldId="464"/>
        </pc:sldMkLst>
        <pc:spChg chg="mod">
          <ac:chgData name="MACEDO MONTALVO ARTURO" userId="a22a8c03-f436-46df-b053-7bdf0ec48f6b" providerId="ADAL" clId="{DF18BC96-0B6F-48B2-97A9-71F1892C71D8}" dt="2020-06-12T04:14:51.948" v="1087" actId="27636"/>
          <ac:spMkLst>
            <pc:docMk/>
            <pc:sldMk cId="751927829" sldId="464"/>
            <ac:spMk id="2" creationId="{D1DC518F-20F0-4FEC-A414-276B9B30A19E}"/>
          </ac:spMkLst>
        </pc:spChg>
        <pc:picChg chg="mod">
          <ac:chgData name="MACEDO MONTALVO ARTURO" userId="a22a8c03-f436-46df-b053-7bdf0ec48f6b" providerId="ADAL" clId="{DF18BC96-0B6F-48B2-97A9-71F1892C71D8}" dt="2020-06-12T04:16:16.096" v="1099" actId="1076"/>
          <ac:picMkLst>
            <pc:docMk/>
            <pc:sldMk cId="751927829" sldId="464"/>
            <ac:picMk id="6" creationId="{F6A35CDE-E615-43DB-851F-8A28F969CB46}"/>
          </ac:picMkLst>
        </pc:picChg>
      </pc:sldChg>
      <pc:sldChg chg="delSp modSp delDesignElem">
        <pc:chgData name="MACEDO MONTALVO ARTURO" userId="a22a8c03-f436-46df-b053-7bdf0ec48f6b" providerId="ADAL" clId="{DF18BC96-0B6F-48B2-97A9-71F1892C71D8}" dt="2020-06-12T04:17:35.328" v="1101" actId="478"/>
        <pc:sldMkLst>
          <pc:docMk/>
          <pc:sldMk cId="652999839" sldId="465"/>
        </pc:sldMkLst>
        <pc:picChg chg="del">
          <ac:chgData name="MACEDO MONTALVO ARTURO" userId="a22a8c03-f436-46df-b053-7bdf0ec48f6b" providerId="ADAL" clId="{DF18BC96-0B6F-48B2-97A9-71F1892C71D8}" dt="2020-06-12T04:17:35.328" v="1101" actId="478"/>
          <ac:picMkLst>
            <pc:docMk/>
            <pc:sldMk cId="652999839" sldId="465"/>
            <ac:picMk id="27" creationId="{9F18693C-2732-4F8D-B3D9-501EF9BA25F6}"/>
          </ac:picMkLst>
        </pc:picChg>
        <pc:picChg chg="mod">
          <ac:chgData name="MACEDO MONTALVO ARTURO" userId="a22a8c03-f436-46df-b053-7bdf0ec48f6b" providerId="ADAL" clId="{DF18BC96-0B6F-48B2-97A9-71F1892C71D8}" dt="2020-06-12T04:17:06.264" v="1100" actId="1076"/>
          <ac:picMkLst>
            <pc:docMk/>
            <pc:sldMk cId="652999839" sldId="465"/>
            <ac:picMk id="29" creationId="{4E96903F-EBFE-4207-B316-F4C598390C4E}"/>
          </ac:picMkLst>
        </pc:picChg>
      </pc:sldChg>
      <pc:sldChg chg="delSp modSp ord">
        <pc:chgData name="MACEDO MONTALVO ARTURO" userId="a22a8c03-f436-46df-b053-7bdf0ec48f6b" providerId="ADAL" clId="{DF18BC96-0B6F-48B2-97A9-71F1892C71D8}" dt="2020-06-12T04:31:40.653" v="1166"/>
        <pc:sldMkLst>
          <pc:docMk/>
          <pc:sldMk cId="235524086" sldId="466"/>
        </pc:sldMkLst>
        <pc:picChg chg="del">
          <ac:chgData name="MACEDO MONTALVO ARTURO" userId="a22a8c03-f436-46df-b053-7bdf0ec48f6b" providerId="ADAL" clId="{DF18BC96-0B6F-48B2-97A9-71F1892C71D8}" dt="2020-06-12T04:19:54.166" v="1109" actId="478"/>
          <ac:picMkLst>
            <pc:docMk/>
            <pc:sldMk cId="235524086" sldId="466"/>
            <ac:picMk id="5" creationId="{C61B7691-70D4-42AB-BD8C-DC2D2FC08707}"/>
          </ac:picMkLst>
        </pc:picChg>
        <pc:picChg chg="mod">
          <ac:chgData name="MACEDO MONTALVO ARTURO" userId="a22a8c03-f436-46df-b053-7bdf0ec48f6b" providerId="ADAL" clId="{DF18BC96-0B6F-48B2-97A9-71F1892C71D8}" dt="2020-06-12T04:19:43.593" v="1105" actId="1076"/>
          <ac:picMkLst>
            <pc:docMk/>
            <pc:sldMk cId="235524086" sldId="466"/>
            <ac:picMk id="6" creationId="{CE2D9688-435F-4327-97A0-9AF994B4BA81}"/>
          </ac:picMkLst>
        </pc:picChg>
      </pc:sldChg>
      <pc:sldChg chg="delSp modSp delDesignElem">
        <pc:chgData name="MACEDO MONTALVO ARTURO" userId="a22a8c03-f436-46df-b053-7bdf0ec48f6b" providerId="ADAL" clId="{DF18BC96-0B6F-48B2-97A9-71F1892C71D8}" dt="2020-06-12T04:32:15.002" v="1167" actId="1076"/>
        <pc:sldMkLst>
          <pc:docMk/>
          <pc:sldMk cId="4136100286" sldId="467"/>
        </pc:sldMkLst>
        <pc:spChg chg="mod">
          <ac:chgData name="MACEDO MONTALVO ARTURO" userId="a22a8c03-f436-46df-b053-7bdf0ec48f6b" providerId="ADAL" clId="{DF18BC96-0B6F-48B2-97A9-71F1892C71D8}" dt="2020-06-12T04:32:15.002" v="1167" actId="1076"/>
          <ac:spMkLst>
            <pc:docMk/>
            <pc:sldMk cId="4136100286" sldId="467"/>
            <ac:spMk id="3" creationId="{9A0C7C8C-FD89-4B96-BAD0-74E432B8F29D}"/>
          </ac:spMkLst>
        </pc:spChg>
        <pc:picChg chg="del">
          <ac:chgData name="MACEDO MONTALVO ARTURO" userId="a22a8c03-f436-46df-b053-7bdf0ec48f6b" providerId="ADAL" clId="{DF18BC96-0B6F-48B2-97A9-71F1892C71D8}" dt="2020-06-12T04:19:52.066" v="1108" actId="478"/>
          <ac:picMkLst>
            <pc:docMk/>
            <pc:sldMk cId="4136100286" sldId="467"/>
            <ac:picMk id="8" creationId="{5E643548-2D59-4AD8-8A15-B5A92EEEA0DB}"/>
          </ac:picMkLst>
        </pc:picChg>
        <pc:picChg chg="del mod">
          <ac:chgData name="MACEDO MONTALVO ARTURO" userId="a22a8c03-f436-46df-b053-7bdf0ec48f6b" providerId="ADAL" clId="{DF18BC96-0B6F-48B2-97A9-71F1892C71D8}" dt="2020-06-12T04:19:50.106" v="1107" actId="478"/>
          <ac:picMkLst>
            <pc:docMk/>
            <pc:sldMk cId="4136100286" sldId="467"/>
            <ac:picMk id="10" creationId="{78B8AADE-9B6D-4D37-A23E-66D291A22E86}"/>
          </ac:picMkLst>
        </pc:picChg>
      </pc:sldChg>
      <pc:sldChg chg="delSp delDesignElem">
        <pc:chgData name="MACEDO MONTALVO ARTURO" userId="a22a8c03-f436-46df-b053-7bdf0ec48f6b" providerId="ADAL" clId="{DF18BC96-0B6F-48B2-97A9-71F1892C71D8}" dt="2020-06-12T04:29:58.240" v="1154" actId="478"/>
        <pc:sldMkLst>
          <pc:docMk/>
          <pc:sldMk cId="2302819587" sldId="468"/>
        </pc:sldMkLst>
        <pc:picChg chg="del">
          <ac:chgData name="MACEDO MONTALVO ARTURO" userId="a22a8c03-f436-46df-b053-7bdf0ec48f6b" providerId="ADAL" clId="{DF18BC96-0B6F-48B2-97A9-71F1892C71D8}" dt="2020-06-12T04:29:58.240" v="1154" actId="478"/>
          <ac:picMkLst>
            <pc:docMk/>
            <pc:sldMk cId="2302819587" sldId="468"/>
            <ac:picMk id="21" creationId="{E18F4621-8BA3-4FEB-A607-23A90E5618CE}"/>
          </ac:picMkLst>
        </pc:picChg>
      </pc:sldChg>
      <pc:sldChg chg="del delDesignElem">
        <pc:chgData name="MACEDO MONTALVO ARTURO" userId="a22a8c03-f436-46df-b053-7bdf0ec48f6b" providerId="ADAL" clId="{DF18BC96-0B6F-48B2-97A9-71F1892C71D8}" dt="2020-06-12T04:20:09.327" v="1110" actId="2696"/>
        <pc:sldMkLst>
          <pc:docMk/>
          <pc:sldMk cId="4267459018" sldId="468"/>
        </pc:sldMkLst>
      </pc:sldChg>
      <pc:sldChg chg="delSp modSp delDesignElem">
        <pc:chgData name="MACEDO MONTALVO ARTURO" userId="a22a8c03-f436-46df-b053-7bdf0ec48f6b" providerId="ADAL" clId="{DF18BC96-0B6F-48B2-97A9-71F1892C71D8}" dt="2020-06-12T04:30:28.878" v="1158" actId="478"/>
        <pc:sldMkLst>
          <pc:docMk/>
          <pc:sldMk cId="1437821584" sldId="469"/>
        </pc:sldMkLst>
        <pc:spChg chg="mod">
          <ac:chgData name="MACEDO MONTALVO ARTURO" userId="a22a8c03-f436-46df-b053-7bdf0ec48f6b" providerId="ADAL" clId="{DF18BC96-0B6F-48B2-97A9-71F1892C71D8}" dt="2020-06-12T04:30:21.004" v="1155" actId="207"/>
          <ac:spMkLst>
            <pc:docMk/>
            <pc:sldMk cId="1437821584" sldId="469"/>
            <ac:spMk id="2" creationId="{C7E73CB0-0438-4026-B4FC-6A68DBD58242}"/>
          </ac:spMkLst>
        </pc:spChg>
        <pc:spChg chg="mod">
          <ac:chgData name="MACEDO MONTALVO ARTURO" userId="a22a8c03-f436-46df-b053-7bdf0ec48f6b" providerId="ADAL" clId="{DF18BC96-0B6F-48B2-97A9-71F1892C71D8}" dt="2020-06-12T04:30:25.446" v="1156" actId="1076"/>
          <ac:spMkLst>
            <pc:docMk/>
            <pc:sldMk cId="1437821584" sldId="469"/>
            <ac:spMk id="3" creationId="{3AAED6F3-5D73-4D05-8D5A-67B8995F6A71}"/>
          </ac:spMkLst>
        </pc:spChg>
        <pc:picChg chg="del">
          <ac:chgData name="MACEDO MONTALVO ARTURO" userId="a22a8c03-f436-46df-b053-7bdf0ec48f6b" providerId="ADAL" clId="{DF18BC96-0B6F-48B2-97A9-71F1892C71D8}" dt="2020-06-12T04:30:28.878" v="1158" actId="478"/>
          <ac:picMkLst>
            <pc:docMk/>
            <pc:sldMk cId="1437821584" sldId="469"/>
            <ac:picMk id="16" creationId="{3C24501B-05A2-44D4-AA0C-DC2D8D38B780}"/>
          </ac:picMkLst>
        </pc:picChg>
        <pc:picChg chg="mod">
          <ac:chgData name="MACEDO MONTALVO ARTURO" userId="a22a8c03-f436-46df-b053-7bdf0ec48f6b" providerId="ADAL" clId="{DF18BC96-0B6F-48B2-97A9-71F1892C71D8}" dt="2020-06-12T04:30:27.664" v="1157" actId="1076"/>
          <ac:picMkLst>
            <pc:docMk/>
            <pc:sldMk cId="1437821584" sldId="469"/>
            <ac:picMk id="18" creationId="{E0BB4E9E-EEC0-484A-8A83-67D3087274FA}"/>
          </ac:picMkLst>
        </pc:picChg>
      </pc:sldChg>
      <pc:sldChg chg="delSp delDesignElem">
        <pc:chgData name="MACEDO MONTALVO ARTURO" userId="a22a8c03-f436-46df-b053-7bdf0ec48f6b" providerId="ADAL" clId="{DF18BC96-0B6F-48B2-97A9-71F1892C71D8}" dt="2020-06-12T04:30:47.503" v="1159" actId="478"/>
        <pc:sldMkLst>
          <pc:docMk/>
          <pc:sldMk cId="4138835433" sldId="470"/>
        </pc:sldMkLst>
        <pc:picChg chg="del">
          <ac:chgData name="MACEDO MONTALVO ARTURO" userId="a22a8c03-f436-46df-b053-7bdf0ec48f6b" providerId="ADAL" clId="{DF18BC96-0B6F-48B2-97A9-71F1892C71D8}" dt="2020-06-12T04:30:47.503" v="1159" actId="478"/>
          <ac:picMkLst>
            <pc:docMk/>
            <pc:sldMk cId="4138835433" sldId="470"/>
            <ac:picMk id="15" creationId="{0ED82E71-1808-4AD5-BD01-CE6402725B2B}"/>
          </ac:picMkLst>
        </pc:picChg>
      </pc:sldChg>
      <pc:sldChg chg="add del">
        <pc:chgData name="MACEDO MONTALVO ARTURO" userId="a22a8c03-f436-46df-b053-7bdf0ec48f6b" providerId="ADAL" clId="{DF18BC96-0B6F-48B2-97A9-71F1892C71D8}" dt="2020-06-12T05:09:09.024" v="2074" actId="2696"/>
        <pc:sldMkLst>
          <pc:docMk/>
          <pc:sldMk cId="2093012262" sldId="471"/>
        </pc:sldMkLst>
      </pc:sldChg>
      <pc:sldChg chg="modSp add del">
        <pc:chgData name="MACEDO MONTALVO ARTURO" userId="a22a8c03-f436-46df-b053-7bdf0ec48f6b" providerId="ADAL" clId="{DF18BC96-0B6F-48B2-97A9-71F1892C71D8}" dt="2020-06-12T04:45:12.440" v="1328" actId="2696"/>
        <pc:sldMkLst>
          <pc:docMk/>
          <pc:sldMk cId="1156239299" sldId="472"/>
        </pc:sldMkLst>
        <pc:spChg chg="mod">
          <ac:chgData name="MACEDO MONTALVO ARTURO" userId="a22a8c03-f436-46df-b053-7bdf0ec48f6b" providerId="ADAL" clId="{DF18BC96-0B6F-48B2-97A9-71F1892C71D8}" dt="2020-06-12T04:44:53.481" v="1320" actId="20577"/>
          <ac:spMkLst>
            <pc:docMk/>
            <pc:sldMk cId="1156239299" sldId="472"/>
            <ac:spMk id="2" creationId="{5C8950D7-D2A5-47F2-B0B5-7FCB04AFFC58}"/>
          </ac:spMkLst>
        </pc:spChg>
      </pc:sldChg>
      <pc:sldChg chg="addSp delSp modSp">
        <pc:chgData name="MACEDO MONTALVO ARTURO" userId="a22a8c03-f436-46df-b053-7bdf0ec48f6b" providerId="ADAL" clId="{DF18BC96-0B6F-48B2-97A9-71F1892C71D8}" dt="2020-06-12T05:06:49.162" v="1969" actId="478"/>
        <pc:sldMkLst>
          <pc:docMk/>
          <pc:sldMk cId="1448558605" sldId="472"/>
        </pc:sldMkLst>
        <pc:spChg chg="add mod">
          <ac:chgData name="MACEDO MONTALVO ARTURO" userId="a22a8c03-f436-46df-b053-7bdf0ec48f6b" providerId="ADAL" clId="{DF18BC96-0B6F-48B2-97A9-71F1892C71D8}" dt="2020-06-12T05:06:47.415" v="1968" actId="1076"/>
          <ac:spMkLst>
            <pc:docMk/>
            <pc:sldMk cId="1448558605" sldId="472"/>
            <ac:spMk id="4" creationId="{92168850-766B-4227-B4B2-A094B4B3DB34}"/>
          </ac:spMkLst>
        </pc:spChg>
        <pc:spChg chg="add del mod">
          <ac:chgData name="MACEDO MONTALVO ARTURO" userId="a22a8c03-f436-46df-b053-7bdf0ec48f6b" providerId="ADAL" clId="{DF18BC96-0B6F-48B2-97A9-71F1892C71D8}" dt="2020-06-12T04:59:43.500" v="1690"/>
          <ac:spMkLst>
            <pc:docMk/>
            <pc:sldMk cId="1448558605" sldId="472"/>
            <ac:spMk id="5" creationId="{FE685A63-7DFF-4AEA-985F-46F43772D965}"/>
          </ac:spMkLst>
        </pc:spChg>
        <pc:spChg chg="mod">
          <ac:chgData name="MACEDO MONTALVO ARTURO" userId="a22a8c03-f436-46df-b053-7bdf0ec48f6b" providerId="ADAL" clId="{DF18BC96-0B6F-48B2-97A9-71F1892C71D8}" dt="2020-06-12T05:06:47.415" v="1968" actId="1076"/>
          <ac:spMkLst>
            <pc:docMk/>
            <pc:sldMk cId="1448558605" sldId="472"/>
            <ac:spMk id="29" creationId="{1D8F36D9-FC3B-4CE6-B113-CDB0FC9E5F3B}"/>
          </ac:spMkLst>
        </pc:spChg>
        <pc:spChg chg="add mod">
          <ac:chgData name="MACEDO MONTALVO ARTURO" userId="a22a8c03-f436-46df-b053-7bdf0ec48f6b" providerId="ADAL" clId="{DF18BC96-0B6F-48B2-97A9-71F1892C71D8}" dt="2020-06-12T05:06:47.415" v="1968" actId="1076"/>
          <ac:spMkLst>
            <pc:docMk/>
            <pc:sldMk cId="1448558605" sldId="472"/>
            <ac:spMk id="30" creationId="{0718B51D-151E-4960-BC0A-749785D4871E}"/>
          </ac:spMkLst>
        </pc:spChg>
        <pc:spChg chg="mod">
          <ac:chgData name="MACEDO MONTALVO ARTURO" userId="a22a8c03-f436-46df-b053-7bdf0ec48f6b" providerId="ADAL" clId="{DF18BC96-0B6F-48B2-97A9-71F1892C71D8}" dt="2020-06-12T04:54:17.412" v="1385" actId="27636"/>
          <ac:spMkLst>
            <pc:docMk/>
            <pc:sldMk cId="1448558605" sldId="472"/>
            <ac:spMk id="31" creationId="{00000000-0000-0000-0000-000000000000}"/>
          </ac:spMkLst>
        </pc:spChg>
        <pc:spChg chg="mod">
          <ac:chgData name="MACEDO MONTALVO ARTURO" userId="a22a8c03-f436-46df-b053-7bdf0ec48f6b" providerId="ADAL" clId="{DF18BC96-0B6F-48B2-97A9-71F1892C71D8}" dt="2020-06-12T05:06:47.415" v="1968" actId="1076"/>
          <ac:spMkLst>
            <pc:docMk/>
            <pc:sldMk cId="1448558605" sldId="472"/>
            <ac:spMk id="33" creationId="{A0B5D194-C338-466E-8E74-92E0D175D4F3}"/>
          </ac:spMkLst>
        </pc:spChg>
        <pc:spChg chg="mod">
          <ac:chgData name="MACEDO MONTALVO ARTURO" userId="a22a8c03-f436-46df-b053-7bdf0ec48f6b" providerId="ADAL" clId="{DF18BC96-0B6F-48B2-97A9-71F1892C71D8}" dt="2020-06-12T05:06:47.415" v="1968" actId="1076"/>
          <ac:spMkLst>
            <pc:docMk/>
            <pc:sldMk cId="1448558605" sldId="472"/>
            <ac:spMk id="37" creationId="{4C24953D-173A-49B2-A122-2E5E4B6147C9}"/>
          </ac:spMkLst>
        </pc:spChg>
        <pc:spChg chg="mod">
          <ac:chgData name="MACEDO MONTALVO ARTURO" userId="a22a8c03-f436-46df-b053-7bdf0ec48f6b" providerId="ADAL" clId="{DF18BC96-0B6F-48B2-97A9-71F1892C71D8}" dt="2020-06-12T05:06:47.415" v="1968" actId="1076"/>
          <ac:spMkLst>
            <pc:docMk/>
            <pc:sldMk cId="1448558605" sldId="472"/>
            <ac:spMk id="38" creationId="{08FAC621-25F2-493C-8A84-E205D7961C1B}"/>
          </ac:spMkLst>
        </pc:spChg>
        <pc:spChg chg="mod">
          <ac:chgData name="MACEDO MONTALVO ARTURO" userId="a22a8c03-f436-46df-b053-7bdf0ec48f6b" providerId="ADAL" clId="{DF18BC96-0B6F-48B2-97A9-71F1892C71D8}" dt="2020-06-12T05:06:47.415" v="1968" actId="1076"/>
          <ac:spMkLst>
            <pc:docMk/>
            <pc:sldMk cId="1448558605" sldId="472"/>
            <ac:spMk id="39" creationId="{297AA656-F9E6-43A1-AE0A-E99BA6F38C52}"/>
          </ac:spMkLst>
        </pc:spChg>
        <pc:spChg chg="mod">
          <ac:chgData name="MACEDO MONTALVO ARTURO" userId="a22a8c03-f436-46df-b053-7bdf0ec48f6b" providerId="ADAL" clId="{DF18BC96-0B6F-48B2-97A9-71F1892C71D8}" dt="2020-06-12T05:06:47.415" v="1968" actId="1076"/>
          <ac:spMkLst>
            <pc:docMk/>
            <pc:sldMk cId="1448558605" sldId="472"/>
            <ac:spMk id="40" creationId="{B941BC4A-4073-4A0C-8ECE-248A3BA49A4D}"/>
          </ac:spMkLst>
        </pc:spChg>
        <pc:spChg chg="mod">
          <ac:chgData name="MACEDO MONTALVO ARTURO" userId="a22a8c03-f436-46df-b053-7bdf0ec48f6b" providerId="ADAL" clId="{DF18BC96-0B6F-48B2-97A9-71F1892C71D8}" dt="2020-06-12T05:06:47.415" v="1968" actId="1076"/>
          <ac:spMkLst>
            <pc:docMk/>
            <pc:sldMk cId="1448558605" sldId="472"/>
            <ac:spMk id="41" creationId="{EF260D19-4A2C-4F40-9E58-95A09C9FDD36}"/>
          </ac:spMkLst>
        </pc:spChg>
        <pc:spChg chg="mod">
          <ac:chgData name="MACEDO MONTALVO ARTURO" userId="a22a8c03-f436-46df-b053-7bdf0ec48f6b" providerId="ADAL" clId="{DF18BC96-0B6F-48B2-97A9-71F1892C71D8}" dt="2020-06-12T05:06:47.415" v="1968" actId="1076"/>
          <ac:spMkLst>
            <pc:docMk/>
            <pc:sldMk cId="1448558605" sldId="472"/>
            <ac:spMk id="46" creationId="{00000000-0000-0000-0000-000000000000}"/>
          </ac:spMkLst>
        </pc:spChg>
        <pc:spChg chg="mod">
          <ac:chgData name="MACEDO MONTALVO ARTURO" userId="a22a8c03-f436-46df-b053-7bdf0ec48f6b" providerId="ADAL" clId="{DF18BC96-0B6F-48B2-97A9-71F1892C71D8}" dt="2020-06-12T05:06:47.415" v="1968" actId="1076"/>
          <ac:spMkLst>
            <pc:docMk/>
            <pc:sldMk cId="1448558605" sldId="472"/>
            <ac:spMk id="48" creationId="{00000000-0000-0000-0000-000000000000}"/>
          </ac:spMkLst>
        </pc:spChg>
        <pc:spChg chg="mod">
          <ac:chgData name="MACEDO MONTALVO ARTURO" userId="a22a8c03-f436-46df-b053-7bdf0ec48f6b" providerId="ADAL" clId="{DF18BC96-0B6F-48B2-97A9-71F1892C71D8}" dt="2020-06-12T05:06:47.415" v="1968" actId="1076"/>
          <ac:spMkLst>
            <pc:docMk/>
            <pc:sldMk cId="1448558605" sldId="472"/>
            <ac:spMk id="76" creationId="{1D8F36D9-FC3B-4CE6-B113-CDB0FC9E5F3B}"/>
          </ac:spMkLst>
        </pc:spChg>
        <pc:grpChg chg="mod">
          <ac:chgData name="MACEDO MONTALVO ARTURO" userId="a22a8c03-f436-46df-b053-7bdf0ec48f6b" providerId="ADAL" clId="{DF18BC96-0B6F-48B2-97A9-71F1892C71D8}" dt="2020-06-12T05:06:47.415" v="1968" actId="1076"/>
          <ac:grpSpMkLst>
            <pc:docMk/>
            <pc:sldMk cId="1448558605" sldId="472"/>
            <ac:grpSpMk id="50" creationId="{00000000-0000-0000-0000-000000000000}"/>
          </ac:grpSpMkLst>
        </pc:grpChg>
        <pc:grpChg chg="del mod">
          <ac:chgData name="MACEDO MONTALVO ARTURO" userId="a22a8c03-f436-46df-b053-7bdf0ec48f6b" providerId="ADAL" clId="{DF18BC96-0B6F-48B2-97A9-71F1892C71D8}" dt="2020-06-12T04:56:18.304" v="1524" actId="478"/>
          <ac:grpSpMkLst>
            <pc:docMk/>
            <pc:sldMk cId="1448558605" sldId="472"/>
            <ac:grpSpMk id="58" creationId="{00000000-0000-0000-0000-000000000000}"/>
          </ac:grpSpMkLst>
        </pc:grpChg>
        <pc:picChg chg="del">
          <ac:chgData name="MACEDO MONTALVO ARTURO" userId="a22a8c03-f436-46df-b053-7bdf0ec48f6b" providerId="ADAL" clId="{DF18BC96-0B6F-48B2-97A9-71F1892C71D8}" dt="2020-06-12T05:03:12.320" v="1941" actId="478"/>
          <ac:picMkLst>
            <pc:docMk/>
            <pc:sldMk cId="1448558605" sldId="472"/>
            <ac:picMk id="14" creationId="{00000000-0000-0000-0000-000000000000}"/>
          </ac:picMkLst>
        </pc:picChg>
        <pc:picChg chg="del">
          <ac:chgData name="MACEDO MONTALVO ARTURO" userId="a22a8c03-f436-46df-b053-7bdf0ec48f6b" providerId="ADAL" clId="{DF18BC96-0B6F-48B2-97A9-71F1892C71D8}" dt="2020-06-12T05:06:49.162" v="1969" actId="478"/>
          <ac:picMkLst>
            <pc:docMk/>
            <pc:sldMk cId="1448558605" sldId="472"/>
            <ac:picMk id="79" creationId="{00000000-0000-0000-0000-000000000000}"/>
          </ac:picMkLst>
        </pc:picChg>
        <pc:cxnChg chg="mod">
          <ac:chgData name="MACEDO MONTALVO ARTURO" userId="a22a8c03-f436-46df-b053-7bdf0ec48f6b" providerId="ADAL" clId="{DF18BC96-0B6F-48B2-97A9-71F1892C71D8}" dt="2020-06-12T05:06:47.415" v="1968" actId="1076"/>
          <ac:cxnSpMkLst>
            <pc:docMk/>
            <pc:sldMk cId="1448558605" sldId="472"/>
            <ac:cxnSpMk id="44" creationId="{00000000-0000-0000-0000-000000000000}"/>
          </ac:cxnSpMkLst>
        </pc:cxnChg>
        <pc:cxnChg chg="mod">
          <ac:chgData name="MACEDO MONTALVO ARTURO" userId="a22a8c03-f436-46df-b053-7bdf0ec48f6b" providerId="ADAL" clId="{DF18BC96-0B6F-48B2-97A9-71F1892C71D8}" dt="2020-06-12T05:06:47.415" v="1968" actId="1076"/>
          <ac:cxnSpMkLst>
            <pc:docMk/>
            <pc:sldMk cId="1448558605" sldId="472"/>
            <ac:cxnSpMk id="45" creationId="{00000000-0000-0000-0000-000000000000}"/>
          </ac:cxnSpMkLst>
        </pc:cxnChg>
        <pc:cxnChg chg="mod">
          <ac:chgData name="MACEDO MONTALVO ARTURO" userId="a22a8c03-f436-46df-b053-7bdf0ec48f6b" providerId="ADAL" clId="{DF18BC96-0B6F-48B2-97A9-71F1892C71D8}" dt="2020-06-12T05:06:47.415" v="1968" actId="1076"/>
          <ac:cxnSpMkLst>
            <pc:docMk/>
            <pc:sldMk cId="1448558605" sldId="472"/>
            <ac:cxnSpMk id="47" creationId="{00000000-0000-0000-0000-000000000000}"/>
          </ac:cxnSpMkLst>
        </pc:cxnChg>
        <pc:cxnChg chg="mod">
          <ac:chgData name="MACEDO MONTALVO ARTURO" userId="a22a8c03-f436-46df-b053-7bdf0ec48f6b" providerId="ADAL" clId="{DF18BC96-0B6F-48B2-97A9-71F1892C71D8}" dt="2020-06-12T05:06:47.415" v="1968" actId="1076"/>
          <ac:cxnSpMkLst>
            <pc:docMk/>
            <pc:sldMk cId="1448558605" sldId="472"/>
            <ac:cxnSpMk id="49" creationId="{00000000-0000-0000-0000-000000000000}"/>
          </ac:cxnSpMkLst>
        </pc:cxnChg>
        <pc:cxnChg chg="mod">
          <ac:chgData name="MACEDO MONTALVO ARTURO" userId="a22a8c03-f436-46df-b053-7bdf0ec48f6b" providerId="ADAL" clId="{DF18BC96-0B6F-48B2-97A9-71F1892C71D8}" dt="2020-06-12T05:06:47.415" v="1968" actId="1076"/>
          <ac:cxnSpMkLst>
            <pc:docMk/>
            <pc:sldMk cId="1448558605" sldId="472"/>
            <ac:cxnSpMk id="57" creationId="{00000000-0000-0000-0000-000000000000}"/>
          </ac:cxnSpMkLst>
        </pc:cxnChg>
      </pc:sldChg>
      <pc:sldChg chg="add del">
        <pc:chgData name="MACEDO MONTALVO ARTURO" userId="a22a8c03-f436-46df-b053-7bdf0ec48f6b" providerId="ADAL" clId="{DF18BC96-0B6F-48B2-97A9-71F1892C71D8}" dt="2020-06-12T05:00:26.665" v="1714"/>
        <pc:sldMkLst>
          <pc:docMk/>
          <pc:sldMk cId="1109862684" sldId="473"/>
        </pc:sldMkLst>
      </pc:sldChg>
      <pc:sldChg chg="modSp add del">
        <pc:chgData name="MACEDO MONTALVO ARTURO" userId="a22a8c03-f436-46df-b053-7bdf0ec48f6b" providerId="ADAL" clId="{DF18BC96-0B6F-48B2-97A9-71F1892C71D8}" dt="2020-06-12T05:08:08.412" v="2045" actId="2696"/>
        <pc:sldMkLst>
          <pc:docMk/>
          <pc:sldMk cId="2551468447" sldId="473"/>
        </pc:sldMkLst>
        <pc:spChg chg="mod">
          <ac:chgData name="MACEDO MONTALVO ARTURO" userId="a22a8c03-f436-46df-b053-7bdf0ec48f6b" providerId="ADAL" clId="{DF18BC96-0B6F-48B2-97A9-71F1892C71D8}" dt="2020-06-12T05:08:07.654" v="2044" actId="20577"/>
          <ac:spMkLst>
            <pc:docMk/>
            <pc:sldMk cId="2551468447" sldId="473"/>
            <ac:spMk id="2" creationId="{E88CE7D8-A507-4695-8A80-3D8F4A399F3F}"/>
          </ac:spMkLst>
        </pc:spChg>
      </pc:sldChg>
      <pc:sldChg chg="add del">
        <pc:chgData name="MACEDO MONTALVO ARTURO" userId="a22a8c03-f436-46df-b053-7bdf0ec48f6b" providerId="ADAL" clId="{DF18BC96-0B6F-48B2-97A9-71F1892C71D8}" dt="2020-06-12T05:00:19.564" v="1712"/>
        <pc:sldMkLst>
          <pc:docMk/>
          <pc:sldMk cId="3777673155" sldId="473"/>
        </pc:sldMkLst>
      </pc:sldChg>
      <pc:sldChg chg="addSp modSp add">
        <pc:chgData name="MACEDO MONTALVO ARTURO" userId="a22a8c03-f436-46df-b053-7bdf0ec48f6b" providerId="ADAL" clId="{DF18BC96-0B6F-48B2-97A9-71F1892C71D8}" dt="2020-06-12T05:15:22.027" v="2471" actId="20577"/>
        <pc:sldMkLst>
          <pc:docMk/>
          <pc:sldMk cId="4244794585" sldId="473"/>
        </pc:sldMkLst>
        <pc:spChg chg="add mod">
          <ac:chgData name="MACEDO MONTALVO ARTURO" userId="a22a8c03-f436-46df-b053-7bdf0ec48f6b" providerId="ADAL" clId="{DF18BC96-0B6F-48B2-97A9-71F1892C71D8}" dt="2020-06-12T05:10:23.867" v="2132" actId="1076"/>
          <ac:spMkLst>
            <pc:docMk/>
            <pc:sldMk cId="4244794585" sldId="473"/>
            <ac:spMk id="2" creationId="{50D671A8-2004-45BB-9AD5-845B59FEA95E}"/>
          </ac:spMkLst>
        </pc:spChg>
        <pc:spChg chg="add mod">
          <ac:chgData name="MACEDO MONTALVO ARTURO" userId="a22a8c03-f436-46df-b053-7bdf0ec48f6b" providerId="ADAL" clId="{DF18BC96-0B6F-48B2-97A9-71F1892C71D8}" dt="2020-06-12T05:15:22.027" v="2471" actId="20577"/>
          <ac:spMkLst>
            <pc:docMk/>
            <pc:sldMk cId="4244794585" sldId="473"/>
            <ac:spMk id="3" creationId="{1F99EE27-CD7D-46E4-B8F5-88407033A809}"/>
          </ac:spMkLst>
        </pc:spChg>
      </pc:sldChg>
      <pc:sldChg chg="addSp delSp modSp add">
        <pc:chgData name="MACEDO MONTALVO ARTURO" userId="a22a8c03-f436-46df-b053-7bdf0ec48f6b" providerId="ADAL" clId="{DF18BC96-0B6F-48B2-97A9-71F1892C71D8}" dt="2020-06-12T05:26:03.577" v="2515" actId="1076"/>
        <pc:sldMkLst>
          <pc:docMk/>
          <pc:sldMk cId="2626668876" sldId="486"/>
        </pc:sldMkLst>
        <pc:spChg chg="mod">
          <ac:chgData name="MACEDO MONTALVO ARTURO" userId="a22a8c03-f436-46df-b053-7bdf0ec48f6b" providerId="ADAL" clId="{DF18BC96-0B6F-48B2-97A9-71F1892C71D8}" dt="2020-06-12T05:26:03.577" v="2515" actId="1076"/>
          <ac:spMkLst>
            <pc:docMk/>
            <pc:sldMk cId="2626668876" sldId="486"/>
            <ac:spMk id="2" creationId="{70D2298C-2553-4CC3-A316-DA78A8429188}"/>
          </ac:spMkLst>
        </pc:spChg>
        <pc:spChg chg="del">
          <ac:chgData name="MACEDO MONTALVO ARTURO" userId="a22a8c03-f436-46df-b053-7bdf0ec48f6b" providerId="ADAL" clId="{DF18BC96-0B6F-48B2-97A9-71F1892C71D8}" dt="2020-06-12T05:22:22.652" v="2493" actId="478"/>
          <ac:spMkLst>
            <pc:docMk/>
            <pc:sldMk cId="2626668876" sldId="486"/>
            <ac:spMk id="3" creationId="{DAD5C51A-FFAB-4C19-B65C-AC40C3BAA289}"/>
          </ac:spMkLst>
        </pc:spChg>
        <pc:spChg chg="add del mod">
          <ac:chgData name="MACEDO MONTALVO ARTURO" userId="a22a8c03-f436-46df-b053-7bdf0ec48f6b" providerId="ADAL" clId="{DF18BC96-0B6F-48B2-97A9-71F1892C71D8}" dt="2020-06-12T05:22:35.754" v="2496" actId="478"/>
          <ac:spMkLst>
            <pc:docMk/>
            <pc:sldMk cId="2626668876" sldId="486"/>
            <ac:spMk id="6" creationId="{11499BD1-B452-49EA-BA03-CE73BD83904B}"/>
          </ac:spMkLst>
        </pc:spChg>
        <pc:graphicFrameChg chg="add del mod modGraphic">
          <ac:chgData name="MACEDO MONTALVO ARTURO" userId="a22a8c03-f436-46df-b053-7bdf0ec48f6b" providerId="ADAL" clId="{DF18BC96-0B6F-48B2-97A9-71F1892C71D8}" dt="2020-06-12T05:24:13.050" v="2499" actId="478"/>
          <ac:graphicFrameMkLst>
            <pc:docMk/>
            <pc:sldMk cId="2626668876" sldId="486"/>
            <ac:graphicFrameMk id="4" creationId="{66F27976-A08B-42CC-A343-2E7ADDB54EC1}"/>
          </ac:graphicFrameMkLst>
        </pc:graphicFrameChg>
        <pc:graphicFrameChg chg="add del mod">
          <ac:chgData name="MACEDO MONTALVO ARTURO" userId="a22a8c03-f436-46df-b053-7bdf0ec48f6b" providerId="ADAL" clId="{DF18BC96-0B6F-48B2-97A9-71F1892C71D8}" dt="2020-06-12T05:22:35.754" v="2496" actId="478"/>
          <ac:graphicFrameMkLst>
            <pc:docMk/>
            <pc:sldMk cId="2626668876" sldId="486"/>
            <ac:graphicFrameMk id="5" creationId="{047C6B5A-F421-40FA-B7BA-6298B9FB240A}"/>
          </ac:graphicFrameMkLst>
        </pc:graphicFrameChg>
        <pc:picChg chg="add mod modCrop">
          <ac:chgData name="MACEDO MONTALVO ARTURO" userId="a22a8c03-f436-46df-b053-7bdf0ec48f6b" providerId="ADAL" clId="{DF18BC96-0B6F-48B2-97A9-71F1892C71D8}" dt="2020-06-12T05:24:33.360" v="2505" actId="1076"/>
          <ac:picMkLst>
            <pc:docMk/>
            <pc:sldMk cId="2626668876" sldId="486"/>
            <ac:picMk id="7" creationId="{69D20245-2570-4E11-8626-B33FB6FEE45F}"/>
          </ac:picMkLst>
        </pc:picChg>
        <pc:picChg chg="add mod modCrop">
          <ac:chgData name="MACEDO MONTALVO ARTURO" userId="a22a8c03-f436-46df-b053-7bdf0ec48f6b" providerId="ADAL" clId="{DF18BC96-0B6F-48B2-97A9-71F1892C71D8}" dt="2020-06-12T05:25:46.183" v="2514" actId="14100"/>
          <ac:picMkLst>
            <pc:docMk/>
            <pc:sldMk cId="2626668876" sldId="486"/>
            <ac:picMk id="8" creationId="{24048120-3552-4BDA-92D5-C9A6B915F10E}"/>
          </ac:picMkLst>
        </pc:picChg>
      </pc:sldChg>
      <pc:sldChg chg="addSp delSp modSp add">
        <pc:chgData name="MACEDO MONTALVO ARTURO" userId="a22a8c03-f436-46df-b053-7bdf0ec48f6b" providerId="ADAL" clId="{DF18BC96-0B6F-48B2-97A9-71F1892C71D8}" dt="2020-06-12T14:40:31.513" v="2552" actId="1076"/>
        <pc:sldMkLst>
          <pc:docMk/>
          <pc:sldMk cId="31140663" sldId="487"/>
        </pc:sldMkLst>
        <pc:spChg chg="del">
          <ac:chgData name="MACEDO MONTALVO ARTURO" userId="a22a8c03-f436-46df-b053-7bdf0ec48f6b" providerId="ADAL" clId="{DF18BC96-0B6F-48B2-97A9-71F1892C71D8}" dt="2020-06-12T05:26:09.863" v="2518" actId="478"/>
          <ac:spMkLst>
            <pc:docMk/>
            <pc:sldMk cId="31140663" sldId="487"/>
            <ac:spMk id="2" creationId="{B604397A-AE6F-46A8-B929-3A607A8ED7D4}"/>
          </ac:spMkLst>
        </pc:spChg>
        <pc:spChg chg="del">
          <ac:chgData name="MACEDO MONTALVO ARTURO" userId="a22a8c03-f436-46df-b053-7bdf0ec48f6b" providerId="ADAL" clId="{DF18BC96-0B6F-48B2-97A9-71F1892C71D8}" dt="2020-06-12T05:26:08.932" v="2517" actId="478"/>
          <ac:spMkLst>
            <pc:docMk/>
            <pc:sldMk cId="31140663" sldId="487"/>
            <ac:spMk id="3" creationId="{E8772614-01A7-4473-A6E4-6271D20EAD09}"/>
          </ac:spMkLst>
        </pc:spChg>
        <pc:spChg chg="add del mod">
          <ac:chgData name="MACEDO MONTALVO ARTURO" userId="a22a8c03-f436-46df-b053-7bdf0ec48f6b" providerId="ADAL" clId="{DF18BC96-0B6F-48B2-97A9-71F1892C71D8}" dt="2020-06-12T05:26:57.094" v="2522" actId="478"/>
          <ac:spMkLst>
            <pc:docMk/>
            <pc:sldMk cId="31140663" sldId="487"/>
            <ac:spMk id="4" creationId="{00AF6565-D0C3-4EB2-96AD-6F9D5D2EB277}"/>
          </ac:spMkLst>
        </pc:spChg>
        <pc:spChg chg="add mod">
          <ac:chgData name="MACEDO MONTALVO ARTURO" userId="a22a8c03-f436-46df-b053-7bdf0ec48f6b" providerId="ADAL" clId="{DF18BC96-0B6F-48B2-97A9-71F1892C71D8}" dt="2020-06-12T14:40:25.787" v="2549" actId="1076"/>
          <ac:spMkLst>
            <pc:docMk/>
            <pc:sldMk cId="31140663" sldId="487"/>
            <ac:spMk id="7" creationId="{0DEB8C30-64CD-416F-B2BE-1861B6FCB93C}"/>
          </ac:spMkLst>
        </pc:spChg>
        <pc:picChg chg="add del mod modCrop">
          <ac:chgData name="MACEDO MONTALVO ARTURO" userId="a22a8c03-f436-46df-b053-7bdf0ec48f6b" providerId="ADAL" clId="{DF18BC96-0B6F-48B2-97A9-71F1892C71D8}" dt="2020-06-12T14:40:31.513" v="2552" actId="1076"/>
          <ac:picMkLst>
            <pc:docMk/>
            <pc:sldMk cId="31140663" sldId="487"/>
            <ac:picMk id="5" creationId="{7DD51A38-2145-4D94-A66C-5E48EB786E7D}"/>
          </ac:picMkLst>
        </pc:picChg>
        <pc:picChg chg="add del mod">
          <ac:chgData name="MACEDO MONTALVO ARTURO" userId="a22a8c03-f436-46df-b053-7bdf0ec48f6b" providerId="ADAL" clId="{DF18BC96-0B6F-48B2-97A9-71F1892C71D8}" dt="2020-06-12T05:27:47.010" v="2526" actId="478"/>
          <ac:picMkLst>
            <pc:docMk/>
            <pc:sldMk cId="31140663" sldId="487"/>
            <ac:picMk id="4100" creationId="{8BA15A35-70C5-4A5E-B85E-64B9866AD557}"/>
          </ac:picMkLst>
        </pc:picChg>
        <pc:picChg chg="add mod">
          <ac:chgData name="MACEDO MONTALVO ARTURO" userId="a22a8c03-f436-46df-b053-7bdf0ec48f6b" providerId="ADAL" clId="{DF18BC96-0B6F-48B2-97A9-71F1892C71D8}" dt="2020-06-12T05:30:10.111" v="2542" actId="1076"/>
          <ac:picMkLst>
            <pc:docMk/>
            <pc:sldMk cId="31140663" sldId="487"/>
            <ac:picMk id="4102" creationId="{462DAC5D-6A7C-4605-A446-46AA99864FC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lt1"/>
              </a:solidFill>
              <a:latin typeface="+mn-lt"/>
              <a:ea typeface="+mn-ea"/>
              <a:cs typeface="+mn-cs"/>
            </a:defRPr>
          </a:pPr>
          <a:endParaRPr lang="es-MX"/>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Hoja1!$B$1</c:f>
              <c:strCache>
                <c:ptCount val="1"/>
                <c:pt idx="0">
                  <c:v>Valoración estrategia Salud</c:v>
                </c:pt>
              </c:strCache>
            </c:strRef>
          </c:tx>
          <c:dPt>
            <c:idx val="0"/>
            <c:bubble3D val="0"/>
            <c:explosion val="12"/>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FF7-4552-B4D0-20443B17D0B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FF7-4552-B4D0-20443B17D0B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FF7-4552-B4D0-20443B17D0B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FF7-4552-B4D0-20443B17D0BB}"/>
              </c:ext>
            </c:extLst>
          </c:dPt>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s-MX"/>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2"/>
                <c:pt idx="0">
                  <c:v>Millenials</c:v>
                </c:pt>
                <c:pt idx="1">
                  <c:v>Otras </c:v>
                </c:pt>
              </c:strCache>
            </c:strRef>
          </c:cat>
          <c:val>
            <c:numRef>
              <c:f>Hoja1!$B$2:$B$5</c:f>
              <c:numCache>
                <c:formatCode>0%</c:formatCode>
                <c:ptCount val="4"/>
                <c:pt idx="0">
                  <c:v>0.69</c:v>
                </c:pt>
                <c:pt idx="1">
                  <c:v>0.31</c:v>
                </c:pt>
              </c:numCache>
            </c:numRef>
          </c:val>
          <c:extLst>
            <c:ext xmlns:c16="http://schemas.microsoft.com/office/drawing/2014/chart" uri="{C3380CC4-5D6E-409C-BE32-E72D297353CC}">
              <c16:uniqueId val="{00000008-FFF7-4552-B4D0-20443B17D0BB}"/>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solidFill>
    <a:ln w="25400" cap="rnd" cmpd="sng" algn="ctr">
      <a:solidFill>
        <a:schemeClr val="lt1"/>
      </a:solidFill>
      <a:prstDash val="solid"/>
    </a:ln>
    <a:effectLst/>
  </c:spPr>
  <c:txPr>
    <a:bodyPr/>
    <a:lstStyle/>
    <a:p>
      <a:pPr>
        <a:defRPr>
          <a:solidFill>
            <a:schemeClr val="lt1"/>
          </a:solidFill>
          <a:latin typeface="+mn-lt"/>
          <a:ea typeface="+mn-ea"/>
          <a:cs typeface="+mn-cs"/>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s-MX"/>
        </a:p>
      </c:txPr>
    </c:title>
    <c:autoTitleDeleted val="0"/>
    <c:plotArea>
      <c:layout/>
      <c:barChart>
        <c:barDir val="col"/>
        <c:grouping val="clustered"/>
        <c:varyColors val="0"/>
        <c:ser>
          <c:idx val="0"/>
          <c:order val="0"/>
          <c:tx>
            <c:strRef>
              <c:f>Hoja1!$B$1</c:f>
              <c:strCache>
                <c:ptCount val="1"/>
                <c:pt idx="0">
                  <c:v>Valoración Positiva</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Hoja1!$A$2:$A$6</c:f>
              <c:strCache>
                <c:ptCount val="5"/>
                <c:pt idx="0">
                  <c:v>Home Office</c:v>
                </c:pt>
                <c:pt idx="1">
                  <c:v>Existencia de Gel Antibacterial</c:v>
                </c:pt>
                <c:pt idx="2">
                  <c:v>Sanitización de áreas</c:v>
                </c:pt>
                <c:pt idx="3">
                  <c:v>Barreras físicas</c:v>
                </c:pt>
                <c:pt idx="4">
                  <c:v>Dotación de cubrebocas/ Caretas</c:v>
                </c:pt>
              </c:strCache>
            </c:strRef>
          </c:cat>
          <c:val>
            <c:numRef>
              <c:f>Hoja1!$B$2:$B$6</c:f>
              <c:numCache>
                <c:formatCode>0%</c:formatCode>
                <c:ptCount val="5"/>
                <c:pt idx="0">
                  <c:v>0.85</c:v>
                </c:pt>
                <c:pt idx="1">
                  <c:v>0.81</c:v>
                </c:pt>
                <c:pt idx="2">
                  <c:v>0.72</c:v>
                </c:pt>
                <c:pt idx="3">
                  <c:v>0.5</c:v>
                </c:pt>
                <c:pt idx="4">
                  <c:v>0.33</c:v>
                </c:pt>
              </c:numCache>
            </c:numRef>
          </c:val>
          <c:extLst>
            <c:ext xmlns:c16="http://schemas.microsoft.com/office/drawing/2014/chart" uri="{C3380CC4-5D6E-409C-BE32-E72D297353CC}">
              <c16:uniqueId val="{00000000-F265-4007-B98C-AAD3950A8AA2}"/>
            </c:ext>
          </c:extLst>
        </c:ser>
        <c:dLbls>
          <c:showLegendKey val="0"/>
          <c:showVal val="0"/>
          <c:showCatName val="0"/>
          <c:showSerName val="0"/>
          <c:showPercent val="0"/>
          <c:showBubbleSize val="0"/>
        </c:dLbls>
        <c:gapWidth val="164"/>
        <c:overlap val="-22"/>
        <c:axId val="1700840015"/>
        <c:axId val="355593567"/>
      </c:barChart>
      <c:catAx>
        <c:axId val="1700840015"/>
        <c:scaling>
          <c:orientation val="minMax"/>
        </c:scaling>
        <c:delete val="0"/>
        <c:axPos val="b"/>
        <c:numFmt formatCode="General" sourceLinked="1"/>
        <c:majorTickMark val="out"/>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MX"/>
          </a:p>
        </c:txPr>
        <c:crossAx val="355593567"/>
        <c:crosses val="autoZero"/>
        <c:auto val="1"/>
        <c:lblAlgn val="ctr"/>
        <c:lblOffset val="100"/>
        <c:noMultiLvlLbl val="0"/>
      </c:catAx>
      <c:valAx>
        <c:axId val="355593567"/>
        <c:scaling>
          <c:orientation val="minMax"/>
        </c:scaling>
        <c:delete val="0"/>
        <c:axPos val="l"/>
        <c:majorGridlines>
          <c:spPr>
            <a:ln>
              <a:solidFill>
                <a:schemeClr val="tx1">
                  <a:lumMod val="15000"/>
                  <a:lumOff val="85000"/>
                </a:schemeClr>
              </a:solidFill>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s-MX"/>
          </a:p>
        </c:txPr>
        <c:crossAx val="1700840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i="0"/>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7-26T14:28:31.647" idx="1">
    <p:pos x="-747" y="775"/>
    <p:text/>
    <p:extLst>
      <p:ext uri="{C676402C-5697-4E1C-873F-D02D1690AC5C}">
        <p15:threadingInfo xmlns:p15="http://schemas.microsoft.com/office/powerpoint/2012/main" timeZoneBias="300"/>
      </p:ext>
    </p:extLst>
  </p:cm>
</p:cmLst>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ata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4" Type="http://schemas.openxmlformats.org/officeDocument/2006/relationships/image" Target="../media/image91.svg"/></Relationships>
</file>

<file path=ppt/diagrams/_rels/data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4" Type="http://schemas.openxmlformats.org/officeDocument/2006/relationships/image" Target="../media/image95.svg"/></Relationships>
</file>

<file path=ppt/diagrams/_rels/data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ata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4" Type="http://schemas.openxmlformats.org/officeDocument/2006/relationships/image" Target="../media/image11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4" Type="http://schemas.openxmlformats.org/officeDocument/2006/relationships/image" Target="../media/image9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4" Type="http://schemas.openxmlformats.org/officeDocument/2006/relationships/image" Target="../media/image95.svg"/></Relationships>
</file>

<file path=ppt/diagrams/_rels/drawing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4" Type="http://schemas.openxmlformats.org/officeDocument/2006/relationships/image" Target="../media/image1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DDD378A-6C24-4B54-8A93-9FABD014C2EA}"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s-MX"/>
        </a:p>
      </dgm:t>
    </dgm:pt>
    <dgm:pt modelId="{B80A78BB-7B7B-4ADE-865A-F3EE23F6A67E}">
      <dgm:prSet/>
      <dgm:spPr/>
      <dgm:t>
        <a:bodyPr/>
        <a:lstStyle/>
        <a:p>
          <a:r>
            <a:rPr lang="es-MX" dirty="0"/>
            <a:t>Principios básicos </a:t>
          </a:r>
        </a:p>
      </dgm:t>
    </dgm:pt>
    <dgm:pt modelId="{3EBBFF5A-AA4C-4F41-9319-48FB4353CBE4}" type="parTrans" cxnId="{F6E711AD-0CA4-45AC-9AD3-1265AF83F15A}">
      <dgm:prSet/>
      <dgm:spPr/>
      <dgm:t>
        <a:bodyPr/>
        <a:lstStyle/>
        <a:p>
          <a:endParaRPr lang="es-MX"/>
        </a:p>
      </dgm:t>
    </dgm:pt>
    <dgm:pt modelId="{52CDD174-B739-4A95-914B-262393820F0A}" type="sibTrans" cxnId="{F6E711AD-0CA4-45AC-9AD3-1265AF83F15A}">
      <dgm:prSet/>
      <dgm:spPr/>
      <dgm:t>
        <a:bodyPr/>
        <a:lstStyle/>
        <a:p>
          <a:endParaRPr lang="es-MX"/>
        </a:p>
      </dgm:t>
    </dgm:pt>
    <dgm:pt modelId="{8594B5FD-EE66-478E-93D6-8D2B7BEF099A}" type="pres">
      <dgm:prSet presAssocID="{9DDD378A-6C24-4B54-8A93-9FABD014C2EA}" presName="Name0" presStyleCnt="0">
        <dgm:presLayoutVars>
          <dgm:chPref val="3"/>
          <dgm:dir/>
          <dgm:animLvl val="lvl"/>
          <dgm:resizeHandles/>
        </dgm:presLayoutVars>
      </dgm:prSet>
      <dgm:spPr/>
    </dgm:pt>
    <dgm:pt modelId="{D8D6CF78-72AB-40C3-8859-D4768784DEA2}" type="pres">
      <dgm:prSet presAssocID="{B80A78BB-7B7B-4ADE-865A-F3EE23F6A67E}" presName="horFlow" presStyleCnt="0"/>
      <dgm:spPr/>
    </dgm:pt>
    <dgm:pt modelId="{5F4229CE-955B-4A76-BBED-72856E73B359}" type="pres">
      <dgm:prSet presAssocID="{B80A78BB-7B7B-4ADE-865A-F3EE23F6A67E}" presName="bigChev" presStyleLbl="node1" presStyleIdx="0" presStyleCnt="1"/>
      <dgm:spPr/>
    </dgm:pt>
  </dgm:ptLst>
  <dgm:cxnLst>
    <dgm:cxn modelId="{68ED3267-15CB-4281-A1E8-22F6B5F56100}" type="presOf" srcId="{B80A78BB-7B7B-4ADE-865A-F3EE23F6A67E}" destId="{5F4229CE-955B-4A76-BBED-72856E73B359}" srcOrd="0" destOrd="0" presId="urn:microsoft.com/office/officeart/2005/8/layout/lProcess3"/>
    <dgm:cxn modelId="{F6E711AD-0CA4-45AC-9AD3-1265AF83F15A}" srcId="{9DDD378A-6C24-4B54-8A93-9FABD014C2EA}" destId="{B80A78BB-7B7B-4ADE-865A-F3EE23F6A67E}" srcOrd="0" destOrd="0" parTransId="{3EBBFF5A-AA4C-4F41-9319-48FB4353CBE4}" sibTransId="{52CDD174-B739-4A95-914B-262393820F0A}"/>
    <dgm:cxn modelId="{6F9686E5-0A1C-4AEF-8CFC-57DE5AD10F67}" type="presOf" srcId="{9DDD378A-6C24-4B54-8A93-9FABD014C2EA}" destId="{8594B5FD-EE66-478E-93D6-8D2B7BEF099A}" srcOrd="0" destOrd="0" presId="urn:microsoft.com/office/officeart/2005/8/layout/lProcess3"/>
    <dgm:cxn modelId="{790F55F1-AE19-4C42-95B8-001A86DD3FF2}" type="presParOf" srcId="{8594B5FD-EE66-478E-93D6-8D2B7BEF099A}" destId="{D8D6CF78-72AB-40C3-8859-D4768784DEA2}" srcOrd="0" destOrd="0" presId="urn:microsoft.com/office/officeart/2005/8/layout/lProcess3"/>
    <dgm:cxn modelId="{1F409E58-38CA-43D4-9B4C-299320C4BA96}" type="presParOf" srcId="{D8D6CF78-72AB-40C3-8859-D4768784DEA2}" destId="{5F4229CE-955B-4A76-BBED-72856E73B359}"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18AC9B-3DE8-408C-B4BF-6C24148DF185}"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s-MX"/>
        </a:p>
      </dgm:t>
    </dgm:pt>
    <dgm:pt modelId="{DE493486-6E88-473B-A232-0E0BA22E09DF}">
      <dgm:prSet phldrT="[Texto]" custT="1"/>
      <dgm:spPr/>
      <dgm:t>
        <a:bodyPr/>
        <a:lstStyle/>
        <a:p>
          <a:pPr algn="ctr"/>
          <a:r>
            <a:rPr lang="es-MX" sz="2000" i="1" dirty="0"/>
            <a:t>Son aquellos que generan…</a:t>
          </a:r>
        </a:p>
      </dgm:t>
    </dgm:pt>
    <dgm:pt modelId="{CE6D2F9E-F261-4955-94E4-A5362087AA41}" type="parTrans" cxnId="{FE6B4382-92B1-49C1-AB7A-8F66BEDD486C}">
      <dgm:prSet/>
      <dgm:spPr/>
      <dgm:t>
        <a:bodyPr/>
        <a:lstStyle/>
        <a:p>
          <a:pPr algn="ctr"/>
          <a:endParaRPr lang="es-MX" sz="2000" i="1"/>
        </a:p>
      </dgm:t>
    </dgm:pt>
    <dgm:pt modelId="{5AB087EC-D556-4340-B4CD-F4F12FB71C9E}" type="sibTrans" cxnId="{FE6B4382-92B1-49C1-AB7A-8F66BEDD486C}">
      <dgm:prSet/>
      <dgm:spPr/>
      <dgm:t>
        <a:bodyPr/>
        <a:lstStyle/>
        <a:p>
          <a:pPr algn="ctr"/>
          <a:endParaRPr lang="es-MX" sz="2000" i="1"/>
        </a:p>
      </dgm:t>
    </dgm:pt>
    <dgm:pt modelId="{388ADC92-DDA6-4E57-A52A-2220470EFBF8}">
      <dgm:prSet phldrT="[Texto]" custT="1"/>
      <dgm:spPr/>
      <dgm:t>
        <a:bodyPr/>
        <a:lstStyle/>
        <a:p>
          <a:pPr algn="ctr"/>
          <a:r>
            <a:rPr lang="es-MX" sz="2000" i="1" dirty="0"/>
            <a:t>estrés</a:t>
          </a:r>
        </a:p>
      </dgm:t>
    </dgm:pt>
    <dgm:pt modelId="{29C24A4D-EA60-4BFF-92E0-FBAC4058828F}" type="parTrans" cxnId="{BF652C8B-1493-4E3F-B989-1A6D06092499}">
      <dgm:prSet/>
      <dgm:spPr/>
      <dgm:t>
        <a:bodyPr/>
        <a:lstStyle/>
        <a:p>
          <a:pPr algn="ctr"/>
          <a:endParaRPr lang="es-MX" sz="2000" i="1"/>
        </a:p>
      </dgm:t>
    </dgm:pt>
    <dgm:pt modelId="{ACBF8197-8919-47DE-8BDF-7575F13D7465}" type="sibTrans" cxnId="{BF652C8B-1493-4E3F-B989-1A6D06092499}">
      <dgm:prSet/>
      <dgm:spPr/>
      <dgm:t>
        <a:bodyPr/>
        <a:lstStyle/>
        <a:p>
          <a:pPr algn="ctr"/>
          <a:endParaRPr lang="es-MX" sz="2000" i="1"/>
        </a:p>
      </dgm:t>
    </dgm:pt>
    <dgm:pt modelId="{846E766B-FBB7-4FF3-9B55-BFC927F0B2A2}">
      <dgm:prSet phldrT="[Texto]" custT="1"/>
      <dgm:spPr/>
      <dgm:t>
        <a:bodyPr/>
        <a:lstStyle/>
        <a:p>
          <a:pPr algn="ctr"/>
          <a:r>
            <a:rPr lang="es-MX" sz="2000" i="1" dirty="0"/>
            <a:t>.</a:t>
          </a:r>
        </a:p>
      </dgm:t>
    </dgm:pt>
    <dgm:pt modelId="{3F3CB943-04B6-406A-BBB7-BC83D20D5E64}" type="parTrans" cxnId="{22E16415-8677-4DF9-ABD6-2A01EE039A36}">
      <dgm:prSet/>
      <dgm:spPr/>
      <dgm:t>
        <a:bodyPr/>
        <a:lstStyle/>
        <a:p>
          <a:pPr algn="ctr"/>
          <a:endParaRPr lang="es-MX" sz="2000" i="1"/>
        </a:p>
      </dgm:t>
    </dgm:pt>
    <dgm:pt modelId="{4327DF59-E0D3-4B14-9DA4-8C406C09CB07}" type="sibTrans" cxnId="{22E16415-8677-4DF9-ABD6-2A01EE039A36}">
      <dgm:prSet/>
      <dgm:spPr/>
      <dgm:t>
        <a:bodyPr/>
        <a:lstStyle/>
        <a:p>
          <a:pPr algn="ctr"/>
          <a:endParaRPr lang="es-MX" sz="2000" i="1"/>
        </a:p>
      </dgm:t>
    </dgm:pt>
    <dgm:pt modelId="{4432F5D5-51DB-4DBF-B263-70B6C4C817A8}">
      <dgm:prSet phldrT="[Texto]" custT="1"/>
      <dgm:spPr/>
      <dgm:t>
        <a:bodyPr/>
        <a:lstStyle/>
        <a:p>
          <a:pPr algn="ctr"/>
          <a:r>
            <a:rPr lang="es-MX" sz="2000" i="1" dirty="0"/>
            <a:t>Trastornos Psicosomáticos</a:t>
          </a:r>
        </a:p>
      </dgm:t>
    </dgm:pt>
    <dgm:pt modelId="{62932A42-46F8-416D-B538-48E2C9F038B5}" type="parTrans" cxnId="{15C54786-3F96-4562-A7CB-5057C0333374}">
      <dgm:prSet/>
      <dgm:spPr/>
      <dgm:t>
        <a:bodyPr/>
        <a:lstStyle/>
        <a:p>
          <a:pPr algn="ctr"/>
          <a:endParaRPr lang="es-MX" sz="2000" i="1"/>
        </a:p>
      </dgm:t>
    </dgm:pt>
    <dgm:pt modelId="{F546D26B-3919-45F5-843E-D41FF109F083}" type="sibTrans" cxnId="{15C54786-3F96-4562-A7CB-5057C0333374}">
      <dgm:prSet/>
      <dgm:spPr/>
      <dgm:t>
        <a:bodyPr/>
        <a:lstStyle/>
        <a:p>
          <a:pPr algn="ctr"/>
          <a:endParaRPr lang="es-MX" sz="2000" i="1"/>
        </a:p>
      </dgm:t>
    </dgm:pt>
    <dgm:pt modelId="{99FE8394-B606-484C-9B71-5ACC2002B2F6}">
      <dgm:prSet phldrT="[Texto]" custT="1"/>
      <dgm:spPr/>
      <dgm:t>
        <a:bodyPr/>
        <a:lstStyle/>
        <a:p>
          <a:pPr algn="ctr"/>
          <a:r>
            <a:rPr lang="es-MX" sz="2000" i="1" dirty="0"/>
            <a:t>.</a:t>
          </a:r>
        </a:p>
      </dgm:t>
    </dgm:pt>
    <dgm:pt modelId="{D359FC45-2828-4568-A377-49302EBD8618}" type="parTrans" cxnId="{81655F63-D510-4591-8AFA-2F2EA6C15976}">
      <dgm:prSet/>
      <dgm:spPr/>
      <dgm:t>
        <a:bodyPr/>
        <a:lstStyle/>
        <a:p>
          <a:pPr algn="ctr"/>
          <a:endParaRPr lang="es-MX" sz="2000" i="1"/>
        </a:p>
      </dgm:t>
    </dgm:pt>
    <dgm:pt modelId="{F76510A2-2DA8-48B3-A5AE-8C6E8B0237D7}" type="sibTrans" cxnId="{81655F63-D510-4591-8AFA-2F2EA6C15976}">
      <dgm:prSet/>
      <dgm:spPr/>
      <dgm:t>
        <a:bodyPr/>
        <a:lstStyle/>
        <a:p>
          <a:pPr algn="ctr"/>
          <a:endParaRPr lang="es-MX" sz="2000" i="1"/>
        </a:p>
      </dgm:t>
    </dgm:pt>
    <dgm:pt modelId="{1C684AD0-4EA7-4CEA-8E34-2002B0930FE8}">
      <dgm:prSet phldrT="[Texto]" custT="1"/>
      <dgm:spPr/>
      <dgm:t>
        <a:bodyPr/>
        <a:lstStyle/>
        <a:p>
          <a:pPr algn="ctr"/>
          <a:r>
            <a:rPr lang="es-MX" sz="2000" i="1" dirty="0"/>
            <a:t>Daños Salud Laboral</a:t>
          </a:r>
        </a:p>
      </dgm:t>
    </dgm:pt>
    <dgm:pt modelId="{081C57D7-5A1E-461A-8750-745C30A0E46B}" type="parTrans" cxnId="{340826A6-F287-4DE0-9861-643BA6DCEA0A}">
      <dgm:prSet/>
      <dgm:spPr/>
      <dgm:t>
        <a:bodyPr/>
        <a:lstStyle/>
        <a:p>
          <a:pPr algn="ctr"/>
          <a:endParaRPr lang="es-MX" sz="2000" i="1"/>
        </a:p>
      </dgm:t>
    </dgm:pt>
    <dgm:pt modelId="{6CEC15C4-A0CB-4E64-BC1D-FA9877AB9BC4}" type="sibTrans" cxnId="{340826A6-F287-4DE0-9861-643BA6DCEA0A}">
      <dgm:prSet/>
      <dgm:spPr/>
      <dgm:t>
        <a:bodyPr/>
        <a:lstStyle/>
        <a:p>
          <a:pPr algn="ctr"/>
          <a:endParaRPr lang="es-MX" sz="2000" i="1"/>
        </a:p>
      </dgm:t>
    </dgm:pt>
    <dgm:pt modelId="{3EC8BA89-0B0A-42E8-832B-7CC96735C9D3}" type="pres">
      <dgm:prSet presAssocID="{7018AC9B-3DE8-408C-B4BF-6C24148DF185}" presName="Name0" presStyleCnt="0">
        <dgm:presLayoutVars>
          <dgm:chMax/>
          <dgm:chPref/>
          <dgm:dir/>
        </dgm:presLayoutVars>
      </dgm:prSet>
      <dgm:spPr/>
    </dgm:pt>
    <dgm:pt modelId="{9D20547C-0A07-421F-A58A-4B9548900821}" type="pres">
      <dgm:prSet presAssocID="{DE493486-6E88-473B-A232-0E0BA22E09DF}" presName="parenttextcomposite" presStyleCnt="0"/>
      <dgm:spPr/>
    </dgm:pt>
    <dgm:pt modelId="{DFA60119-A1DB-4B89-A6D9-4E52BB0403A5}" type="pres">
      <dgm:prSet presAssocID="{DE493486-6E88-473B-A232-0E0BA22E09DF}" presName="parenttext" presStyleLbl="revTx" presStyleIdx="0" presStyleCnt="3">
        <dgm:presLayoutVars>
          <dgm:chMax/>
          <dgm:chPref val="2"/>
          <dgm:bulletEnabled val="1"/>
        </dgm:presLayoutVars>
      </dgm:prSet>
      <dgm:spPr/>
    </dgm:pt>
    <dgm:pt modelId="{E3558BFE-FF98-4CEF-8A69-115D0E1231E5}" type="pres">
      <dgm:prSet presAssocID="{DE493486-6E88-473B-A232-0E0BA22E09DF}" presName="composite" presStyleCnt="0"/>
      <dgm:spPr/>
    </dgm:pt>
    <dgm:pt modelId="{CB855F28-2E7A-44E2-810F-0635B806EA39}" type="pres">
      <dgm:prSet presAssocID="{DE493486-6E88-473B-A232-0E0BA22E09DF}" presName="chevron1" presStyleLbl="alignNode1" presStyleIdx="0" presStyleCnt="21"/>
      <dgm:spPr/>
    </dgm:pt>
    <dgm:pt modelId="{7E98F9F8-FB84-4C4D-8238-B3708DA6C0A0}" type="pres">
      <dgm:prSet presAssocID="{DE493486-6E88-473B-A232-0E0BA22E09DF}" presName="chevron2" presStyleLbl="alignNode1" presStyleIdx="1" presStyleCnt="21"/>
      <dgm:spPr/>
    </dgm:pt>
    <dgm:pt modelId="{E7C35975-91DB-4E41-986D-22F6A9C4B31A}" type="pres">
      <dgm:prSet presAssocID="{DE493486-6E88-473B-A232-0E0BA22E09DF}" presName="chevron3" presStyleLbl="alignNode1" presStyleIdx="2" presStyleCnt="21"/>
      <dgm:spPr/>
    </dgm:pt>
    <dgm:pt modelId="{E7538409-9CFD-4439-9EC1-D29B660F1B83}" type="pres">
      <dgm:prSet presAssocID="{DE493486-6E88-473B-A232-0E0BA22E09DF}" presName="chevron4" presStyleLbl="alignNode1" presStyleIdx="3" presStyleCnt="21"/>
      <dgm:spPr/>
    </dgm:pt>
    <dgm:pt modelId="{D3825141-DD69-488A-AC3E-08303D41C637}" type="pres">
      <dgm:prSet presAssocID="{DE493486-6E88-473B-A232-0E0BA22E09DF}" presName="chevron5" presStyleLbl="alignNode1" presStyleIdx="4" presStyleCnt="21"/>
      <dgm:spPr/>
    </dgm:pt>
    <dgm:pt modelId="{BAEB2AA1-1518-4191-9FEE-30338ECE42F7}" type="pres">
      <dgm:prSet presAssocID="{DE493486-6E88-473B-A232-0E0BA22E09DF}" presName="chevron6" presStyleLbl="alignNode1" presStyleIdx="5" presStyleCnt="21"/>
      <dgm:spPr/>
    </dgm:pt>
    <dgm:pt modelId="{7F7C0618-A57B-4D97-9EA3-F5E206618DD2}" type="pres">
      <dgm:prSet presAssocID="{DE493486-6E88-473B-A232-0E0BA22E09DF}" presName="chevron7" presStyleLbl="alignNode1" presStyleIdx="6" presStyleCnt="21"/>
      <dgm:spPr/>
    </dgm:pt>
    <dgm:pt modelId="{0288C67A-0FCE-4B97-A8FA-265844DFAA4A}" type="pres">
      <dgm:prSet presAssocID="{DE493486-6E88-473B-A232-0E0BA22E09DF}" presName="childtext" presStyleLbl="solidFgAcc1" presStyleIdx="0" presStyleCnt="3">
        <dgm:presLayoutVars>
          <dgm:chMax/>
          <dgm:chPref val="0"/>
          <dgm:bulletEnabled val="1"/>
        </dgm:presLayoutVars>
      </dgm:prSet>
      <dgm:spPr/>
    </dgm:pt>
    <dgm:pt modelId="{AAFB0BAA-E9F5-41D6-9F18-A4F3EBD01318}" type="pres">
      <dgm:prSet presAssocID="{5AB087EC-D556-4340-B4CD-F4F12FB71C9E}" presName="sibTrans" presStyleCnt="0"/>
      <dgm:spPr/>
    </dgm:pt>
    <dgm:pt modelId="{1ADC499C-75A1-4CBD-890D-3B42717C6B9B}" type="pres">
      <dgm:prSet presAssocID="{846E766B-FBB7-4FF3-9B55-BFC927F0B2A2}" presName="parenttextcomposite" presStyleCnt="0"/>
      <dgm:spPr/>
    </dgm:pt>
    <dgm:pt modelId="{973F9A80-3296-4905-9F89-B1126CAC7073}" type="pres">
      <dgm:prSet presAssocID="{846E766B-FBB7-4FF3-9B55-BFC927F0B2A2}" presName="parenttext" presStyleLbl="revTx" presStyleIdx="1" presStyleCnt="3">
        <dgm:presLayoutVars>
          <dgm:chMax/>
          <dgm:chPref val="2"/>
          <dgm:bulletEnabled val="1"/>
        </dgm:presLayoutVars>
      </dgm:prSet>
      <dgm:spPr/>
    </dgm:pt>
    <dgm:pt modelId="{F6881FCF-E9F0-4655-A077-5A966EE140E9}" type="pres">
      <dgm:prSet presAssocID="{846E766B-FBB7-4FF3-9B55-BFC927F0B2A2}" presName="composite" presStyleCnt="0"/>
      <dgm:spPr/>
    </dgm:pt>
    <dgm:pt modelId="{7470DC5C-9177-4BB5-B506-DEC8FEE7BFCD}" type="pres">
      <dgm:prSet presAssocID="{846E766B-FBB7-4FF3-9B55-BFC927F0B2A2}" presName="chevron1" presStyleLbl="alignNode1" presStyleIdx="7" presStyleCnt="21"/>
      <dgm:spPr/>
    </dgm:pt>
    <dgm:pt modelId="{21C60359-A427-4356-8CAD-7985311CC667}" type="pres">
      <dgm:prSet presAssocID="{846E766B-FBB7-4FF3-9B55-BFC927F0B2A2}" presName="chevron2" presStyleLbl="alignNode1" presStyleIdx="8" presStyleCnt="21"/>
      <dgm:spPr/>
    </dgm:pt>
    <dgm:pt modelId="{4C141C0D-ACBF-4A58-93D0-D3EC9CFF42D9}" type="pres">
      <dgm:prSet presAssocID="{846E766B-FBB7-4FF3-9B55-BFC927F0B2A2}" presName="chevron3" presStyleLbl="alignNode1" presStyleIdx="9" presStyleCnt="21"/>
      <dgm:spPr/>
    </dgm:pt>
    <dgm:pt modelId="{768CCBE8-9973-4A7B-A7C2-6A520AED3E6E}" type="pres">
      <dgm:prSet presAssocID="{846E766B-FBB7-4FF3-9B55-BFC927F0B2A2}" presName="chevron4" presStyleLbl="alignNode1" presStyleIdx="10" presStyleCnt="21"/>
      <dgm:spPr/>
    </dgm:pt>
    <dgm:pt modelId="{20088B89-E765-4E76-87C3-B17CCD42C199}" type="pres">
      <dgm:prSet presAssocID="{846E766B-FBB7-4FF3-9B55-BFC927F0B2A2}" presName="chevron5" presStyleLbl="alignNode1" presStyleIdx="11" presStyleCnt="21"/>
      <dgm:spPr/>
    </dgm:pt>
    <dgm:pt modelId="{A5190E35-F800-4054-A7DF-ED37AEF8CECF}" type="pres">
      <dgm:prSet presAssocID="{846E766B-FBB7-4FF3-9B55-BFC927F0B2A2}" presName="chevron6" presStyleLbl="alignNode1" presStyleIdx="12" presStyleCnt="21"/>
      <dgm:spPr/>
    </dgm:pt>
    <dgm:pt modelId="{B7674FB6-8C1A-4FBD-B75F-847BBF01AAF8}" type="pres">
      <dgm:prSet presAssocID="{846E766B-FBB7-4FF3-9B55-BFC927F0B2A2}" presName="chevron7" presStyleLbl="alignNode1" presStyleIdx="13" presStyleCnt="21"/>
      <dgm:spPr/>
    </dgm:pt>
    <dgm:pt modelId="{A01CCB9E-00D7-4E35-80BB-1896056B7AC9}" type="pres">
      <dgm:prSet presAssocID="{846E766B-FBB7-4FF3-9B55-BFC927F0B2A2}" presName="childtext" presStyleLbl="solidFgAcc1" presStyleIdx="1" presStyleCnt="3">
        <dgm:presLayoutVars>
          <dgm:chMax/>
          <dgm:chPref val="0"/>
          <dgm:bulletEnabled val="1"/>
        </dgm:presLayoutVars>
      </dgm:prSet>
      <dgm:spPr/>
    </dgm:pt>
    <dgm:pt modelId="{27E57314-85CC-4C2E-A124-084B0F36E444}" type="pres">
      <dgm:prSet presAssocID="{4327DF59-E0D3-4B14-9DA4-8C406C09CB07}" presName="sibTrans" presStyleCnt="0"/>
      <dgm:spPr/>
    </dgm:pt>
    <dgm:pt modelId="{7875F097-6C9C-4ED3-ACA9-A2ACEDA43EFE}" type="pres">
      <dgm:prSet presAssocID="{99FE8394-B606-484C-9B71-5ACC2002B2F6}" presName="parenttextcomposite" presStyleCnt="0"/>
      <dgm:spPr/>
    </dgm:pt>
    <dgm:pt modelId="{7B34F341-67A6-49B4-91EC-1154AE6F6FB3}" type="pres">
      <dgm:prSet presAssocID="{99FE8394-B606-484C-9B71-5ACC2002B2F6}" presName="parenttext" presStyleLbl="revTx" presStyleIdx="2" presStyleCnt="3">
        <dgm:presLayoutVars>
          <dgm:chMax/>
          <dgm:chPref val="2"/>
          <dgm:bulletEnabled val="1"/>
        </dgm:presLayoutVars>
      </dgm:prSet>
      <dgm:spPr/>
    </dgm:pt>
    <dgm:pt modelId="{F594725C-666E-4FA5-B067-CF5B0CCCC5BB}" type="pres">
      <dgm:prSet presAssocID="{99FE8394-B606-484C-9B71-5ACC2002B2F6}" presName="composite" presStyleCnt="0"/>
      <dgm:spPr/>
    </dgm:pt>
    <dgm:pt modelId="{E4FEEC3D-38F7-4F23-923A-6A2FB0105957}" type="pres">
      <dgm:prSet presAssocID="{99FE8394-B606-484C-9B71-5ACC2002B2F6}" presName="chevron1" presStyleLbl="alignNode1" presStyleIdx="14" presStyleCnt="21"/>
      <dgm:spPr/>
    </dgm:pt>
    <dgm:pt modelId="{3D57B0BB-D51D-4E70-BD11-A1DEE45B104A}" type="pres">
      <dgm:prSet presAssocID="{99FE8394-B606-484C-9B71-5ACC2002B2F6}" presName="chevron2" presStyleLbl="alignNode1" presStyleIdx="15" presStyleCnt="21"/>
      <dgm:spPr/>
    </dgm:pt>
    <dgm:pt modelId="{99611BE2-0E6A-4050-8F9A-A0863776B3F3}" type="pres">
      <dgm:prSet presAssocID="{99FE8394-B606-484C-9B71-5ACC2002B2F6}" presName="chevron3" presStyleLbl="alignNode1" presStyleIdx="16" presStyleCnt="21"/>
      <dgm:spPr/>
    </dgm:pt>
    <dgm:pt modelId="{6AFCC035-EE41-42D3-89C8-ED6F15940418}" type="pres">
      <dgm:prSet presAssocID="{99FE8394-B606-484C-9B71-5ACC2002B2F6}" presName="chevron4" presStyleLbl="alignNode1" presStyleIdx="17" presStyleCnt="21"/>
      <dgm:spPr/>
    </dgm:pt>
    <dgm:pt modelId="{90A95E6C-192D-4E16-90CF-34E5E4467A5A}" type="pres">
      <dgm:prSet presAssocID="{99FE8394-B606-484C-9B71-5ACC2002B2F6}" presName="chevron5" presStyleLbl="alignNode1" presStyleIdx="18" presStyleCnt="21"/>
      <dgm:spPr/>
    </dgm:pt>
    <dgm:pt modelId="{8D64AD0A-1F50-4645-9A4E-F5E7E382A654}" type="pres">
      <dgm:prSet presAssocID="{99FE8394-B606-484C-9B71-5ACC2002B2F6}" presName="chevron6" presStyleLbl="alignNode1" presStyleIdx="19" presStyleCnt="21"/>
      <dgm:spPr/>
    </dgm:pt>
    <dgm:pt modelId="{CBE8092C-6365-4EF0-B26E-6BCE4405242B}" type="pres">
      <dgm:prSet presAssocID="{99FE8394-B606-484C-9B71-5ACC2002B2F6}" presName="chevron7" presStyleLbl="alignNode1" presStyleIdx="20" presStyleCnt="21"/>
      <dgm:spPr/>
    </dgm:pt>
    <dgm:pt modelId="{C046037A-2D2B-497B-9576-7B64389A4774}" type="pres">
      <dgm:prSet presAssocID="{99FE8394-B606-484C-9B71-5ACC2002B2F6}" presName="childtext" presStyleLbl="solidFgAcc1" presStyleIdx="2" presStyleCnt="3">
        <dgm:presLayoutVars>
          <dgm:chMax/>
          <dgm:chPref val="0"/>
          <dgm:bulletEnabled val="1"/>
        </dgm:presLayoutVars>
      </dgm:prSet>
      <dgm:spPr/>
    </dgm:pt>
  </dgm:ptLst>
  <dgm:cxnLst>
    <dgm:cxn modelId="{08A5EB02-FE5D-4A4B-B3F3-47FEDECAA2AC}" type="presOf" srcId="{4432F5D5-51DB-4DBF-B263-70B6C4C817A8}" destId="{A01CCB9E-00D7-4E35-80BB-1896056B7AC9}" srcOrd="0" destOrd="0" presId="urn:microsoft.com/office/officeart/2008/layout/VerticalAccentList"/>
    <dgm:cxn modelId="{22E16415-8677-4DF9-ABD6-2A01EE039A36}" srcId="{7018AC9B-3DE8-408C-B4BF-6C24148DF185}" destId="{846E766B-FBB7-4FF3-9B55-BFC927F0B2A2}" srcOrd="1" destOrd="0" parTransId="{3F3CB943-04B6-406A-BBB7-BC83D20D5E64}" sibTransId="{4327DF59-E0D3-4B14-9DA4-8C406C09CB07}"/>
    <dgm:cxn modelId="{7220471B-64C8-4EA7-AB5A-4EA4B83272A8}" type="presOf" srcId="{388ADC92-DDA6-4E57-A52A-2220470EFBF8}" destId="{0288C67A-0FCE-4B97-A8FA-265844DFAA4A}" srcOrd="0" destOrd="0" presId="urn:microsoft.com/office/officeart/2008/layout/VerticalAccentList"/>
    <dgm:cxn modelId="{AF441F61-4AD0-4216-8183-B91F18848368}" type="presOf" srcId="{1C684AD0-4EA7-4CEA-8E34-2002B0930FE8}" destId="{C046037A-2D2B-497B-9576-7B64389A4774}" srcOrd="0" destOrd="0" presId="urn:microsoft.com/office/officeart/2008/layout/VerticalAccentList"/>
    <dgm:cxn modelId="{81655F63-D510-4591-8AFA-2F2EA6C15976}" srcId="{7018AC9B-3DE8-408C-B4BF-6C24148DF185}" destId="{99FE8394-B606-484C-9B71-5ACC2002B2F6}" srcOrd="2" destOrd="0" parTransId="{D359FC45-2828-4568-A377-49302EBD8618}" sibTransId="{F76510A2-2DA8-48B3-A5AE-8C6E8B0237D7}"/>
    <dgm:cxn modelId="{FE6B4382-92B1-49C1-AB7A-8F66BEDD486C}" srcId="{7018AC9B-3DE8-408C-B4BF-6C24148DF185}" destId="{DE493486-6E88-473B-A232-0E0BA22E09DF}" srcOrd="0" destOrd="0" parTransId="{CE6D2F9E-F261-4955-94E4-A5362087AA41}" sibTransId="{5AB087EC-D556-4340-B4CD-F4F12FB71C9E}"/>
    <dgm:cxn modelId="{15C54786-3F96-4562-A7CB-5057C0333374}" srcId="{846E766B-FBB7-4FF3-9B55-BFC927F0B2A2}" destId="{4432F5D5-51DB-4DBF-B263-70B6C4C817A8}" srcOrd="0" destOrd="0" parTransId="{62932A42-46F8-416D-B538-48E2C9F038B5}" sibTransId="{F546D26B-3919-45F5-843E-D41FF109F083}"/>
    <dgm:cxn modelId="{BF652C8B-1493-4E3F-B989-1A6D06092499}" srcId="{DE493486-6E88-473B-A232-0E0BA22E09DF}" destId="{388ADC92-DDA6-4E57-A52A-2220470EFBF8}" srcOrd="0" destOrd="0" parTransId="{29C24A4D-EA60-4BFF-92E0-FBAC4058828F}" sibTransId="{ACBF8197-8919-47DE-8BDF-7575F13D7465}"/>
    <dgm:cxn modelId="{340826A6-F287-4DE0-9861-643BA6DCEA0A}" srcId="{99FE8394-B606-484C-9B71-5ACC2002B2F6}" destId="{1C684AD0-4EA7-4CEA-8E34-2002B0930FE8}" srcOrd="0" destOrd="0" parTransId="{081C57D7-5A1E-461A-8750-745C30A0E46B}" sibTransId="{6CEC15C4-A0CB-4E64-BC1D-FA9877AB9BC4}"/>
    <dgm:cxn modelId="{D6AF57D6-E47E-4F84-9614-1C18B15D791F}" type="presOf" srcId="{DE493486-6E88-473B-A232-0E0BA22E09DF}" destId="{DFA60119-A1DB-4B89-A6D9-4E52BB0403A5}" srcOrd="0" destOrd="0" presId="urn:microsoft.com/office/officeart/2008/layout/VerticalAccentList"/>
    <dgm:cxn modelId="{E8120CD9-8479-4857-AD0B-907FA83F8687}" type="presOf" srcId="{7018AC9B-3DE8-408C-B4BF-6C24148DF185}" destId="{3EC8BA89-0B0A-42E8-832B-7CC96735C9D3}" srcOrd="0" destOrd="0" presId="urn:microsoft.com/office/officeart/2008/layout/VerticalAccentList"/>
    <dgm:cxn modelId="{9F7B7EDE-A83E-40D2-94EB-1B718AC06599}" type="presOf" srcId="{846E766B-FBB7-4FF3-9B55-BFC927F0B2A2}" destId="{973F9A80-3296-4905-9F89-B1126CAC7073}" srcOrd="0" destOrd="0" presId="urn:microsoft.com/office/officeart/2008/layout/VerticalAccentList"/>
    <dgm:cxn modelId="{11D880F0-0841-42A6-9AA7-0C2BF8E8D54F}" type="presOf" srcId="{99FE8394-B606-484C-9B71-5ACC2002B2F6}" destId="{7B34F341-67A6-49B4-91EC-1154AE6F6FB3}" srcOrd="0" destOrd="0" presId="urn:microsoft.com/office/officeart/2008/layout/VerticalAccentList"/>
    <dgm:cxn modelId="{E05A51DA-AF45-4165-8588-3307CB67F159}" type="presParOf" srcId="{3EC8BA89-0B0A-42E8-832B-7CC96735C9D3}" destId="{9D20547C-0A07-421F-A58A-4B9548900821}" srcOrd="0" destOrd="0" presId="urn:microsoft.com/office/officeart/2008/layout/VerticalAccentList"/>
    <dgm:cxn modelId="{22162CCA-1F48-45D9-B9C3-3B5613013917}" type="presParOf" srcId="{9D20547C-0A07-421F-A58A-4B9548900821}" destId="{DFA60119-A1DB-4B89-A6D9-4E52BB0403A5}" srcOrd="0" destOrd="0" presId="urn:microsoft.com/office/officeart/2008/layout/VerticalAccentList"/>
    <dgm:cxn modelId="{9D0ED2C4-07D0-4722-A9AB-725713629E2B}" type="presParOf" srcId="{3EC8BA89-0B0A-42E8-832B-7CC96735C9D3}" destId="{E3558BFE-FF98-4CEF-8A69-115D0E1231E5}" srcOrd="1" destOrd="0" presId="urn:microsoft.com/office/officeart/2008/layout/VerticalAccentList"/>
    <dgm:cxn modelId="{88CBA1D1-2335-4540-993C-4014AE980151}" type="presParOf" srcId="{E3558BFE-FF98-4CEF-8A69-115D0E1231E5}" destId="{CB855F28-2E7A-44E2-810F-0635B806EA39}" srcOrd="0" destOrd="0" presId="urn:microsoft.com/office/officeart/2008/layout/VerticalAccentList"/>
    <dgm:cxn modelId="{A47DE576-D4EC-4931-AEE7-31FA2BB9B7AF}" type="presParOf" srcId="{E3558BFE-FF98-4CEF-8A69-115D0E1231E5}" destId="{7E98F9F8-FB84-4C4D-8238-B3708DA6C0A0}" srcOrd="1" destOrd="0" presId="urn:microsoft.com/office/officeart/2008/layout/VerticalAccentList"/>
    <dgm:cxn modelId="{AAF1D792-0C1A-465F-B071-7D6FA7929FE5}" type="presParOf" srcId="{E3558BFE-FF98-4CEF-8A69-115D0E1231E5}" destId="{E7C35975-91DB-4E41-986D-22F6A9C4B31A}" srcOrd="2" destOrd="0" presId="urn:microsoft.com/office/officeart/2008/layout/VerticalAccentList"/>
    <dgm:cxn modelId="{3E8CB9BE-BC5B-4F43-9B58-8F84E4C294DA}" type="presParOf" srcId="{E3558BFE-FF98-4CEF-8A69-115D0E1231E5}" destId="{E7538409-9CFD-4439-9EC1-D29B660F1B83}" srcOrd="3" destOrd="0" presId="urn:microsoft.com/office/officeart/2008/layout/VerticalAccentList"/>
    <dgm:cxn modelId="{3FEDEE3D-F21E-403D-86F8-CCA0E976FB6F}" type="presParOf" srcId="{E3558BFE-FF98-4CEF-8A69-115D0E1231E5}" destId="{D3825141-DD69-488A-AC3E-08303D41C637}" srcOrd="4" destOrd="0" presId="urn:microsoft.com/office/officeart/2008/layout/VerticalAccentList"/>
    <dgm:cxn modelId="{F7A99F28-4A0A-455A-AC2B-A0FEF5670B24}" type="presParOf" srcId="{E3558BFE-FF98-4CEF-8A69-115D0E1231E5}" destId="{BAEB2AA1-1518-4191-9FEE-30338ECE42F7}" srcOrd="5" destOrd="0" presId="urn:microsoft.com/office/officeart/2008/layout/VerticalAccentList"/>
    <dgm:cxn modelId="{ABF345AE-627E-4ACD-BAAA-C4B48B11D387}" type="presParOf" srcId="{E3558BFE-FF98-4CEF-8A69-115D0E1231E5}" destId="{7F7C0618-A57B-4D97-9EA3-F5E206618DD2}" srcOrd="6" destOrd="0" presId="urn:microsoft.com/office/officeart/2008/layout/VerticalAccentList"/>
    <dgm:cxn modelId="{628ADA5E-E80F-414A-867B-90D664EE28AF}" type="presParOf" srcId="{E3558BFE-FF98-4CEF-8A69-115D0E1231E5}" destId="{0288C67A-0FCE-4B97-A8FA-265844DFAA4A}" srcOrd="7" destOrd="0" presId="urn:microsoft.com/office/officeart/2008/layout/VerticalAccentList"/>
    <dgm:cxn modelId="{70CF1131-8E01-4E1C-8C0F-9D4FA8ED20D6}" type="presParOf" srcId="{3EC8BA89-0B0A-42E8-832B-7CC96735C9D3}" destId="{AAFB0BAA-E9F5-41D6-9F18-A4F3EBD01318}" srcOrd="2" destOrd="0" presId="urn:microsoft.com/office/officeart/2008/layout/VerticalAccentList"/>
    <dgm:cxn modelId="{6915748F-E669-4E74-8754-2764C27C48DA}" type="presParOf" srcId="{3EC8BA89-0B0A-42E8-832B-7CC96735C9D3}" destId="{1ADC499C-75A1-4CBD-890D-3B42717C6B9B}" srcOrd="3" destOrd="0" presId="urn:microsoft.com/office/officeart/2008/layout/VerticalAccentList"/>
    <dgm:cxn modelId="{3DBEF016-9947-473D-A624-243B1405CC8D}" type="presParOf" srcId="{1ADC499C-75A1-4CBD-890D-3B42717C6B9B}" destId="{973F9A80-3296-4905-9F89-B1126CAC7073}" srcOrd="0" destOrd="0" presId="urn:microsoft.com/office/officeart/2008/layout/VerticalAccentList"/>
    <dgm:cxn modelId="{7B2800CB-37A3-403A-AE56-A4A4E02274A3}" type="presParOf" srcId="{3EC8BA89-0B0A-42E8-832B-7CC96735C9D3}" destId="{F6881FCF-E9F0-4655-A077-5A966EE140E9}" srcOrd="4" destOrd="0" presId="urn:microsoft.com/office/officeart/2008/layout/VerticalAccentList"/>
    <dgm:cxn modelId="{1EC5DBD1-D755-4ED4-A1AD-22798026512B}" type="presParOf" srcId="{F6881FCF-E9F0-4655-A077-5A966EE140E9}" destId="{7470DC5C-9177-4BB5-B506-DEC8FEE7BFCD}" srcOrd="0" destOrd="0" presId="urn:microsoft.com/office/officeart/2008/layout/VerticalAccentList"/>
    <dgm:cxn modelId="{7199BAA0-D5EF-4BA9-B876-5F60282C642F}" type="presParOf" srcId="{F6881FCF-E9F0-4655-A077-5A966EE140E9}" destId="{21C60359-A427-4356-8CAD-7985311CC667}" srcOrd="1" destOrd="0" presId="urn:microsoft.com/office/officeart/2008/layout/VerticalAccentList"/>
    <dgm:cxn modelId="{7AB15388-DC95-4446-A126-EEB60FF999FD}" type="presParOf" srcId="{F6881FCF-E9F0-4655-A077-5A966EE140E9}" destId="{4C141C0D-ACBF-4A58-93D0-D3EC9CFF42D9}" srcOrd="2" destOrd="0" presId="urn:microsoft.com/office/officeart/2008/layout/VerticalAccentList"/>
    <dgm:cxn modelId="{822248F1-17C1-485C-B876-C32B1828824F}" type="presParOf" srcId="{F6881FCF-E9F0-4655-A077-5A966EE140E9}" destId="{768CCBE8-9973-4A7B-A7C2-6A520AED3E6E}" srcOrd="3" destOrd="0" presId="urn:microsoft.com/office/officeart/2008/layout/VerticalAccentList"/>
    <dgm:cxn modelId="{C108E205-99C8-48D5-8483-023CF1C20107}" type="presParOf" srcId="{F6881FCF-E9F0-4655-A077-5A966EE140E9}" destId="{20088B89-E765-4E76-87C3-B17CCD42C199}" srcOrd="4" destOrd="0" presId="urn:microsoft.com/office/officeart/2008/layout/VerticalAccentList"/>
    <dgm:cxn modelId="{47570131-090D-469C-9685-041AAD570849}" type="presParOf" srcId="{F6881FCF-E9F0-4655-A077-5A966EE140E9}" destId="{A5190E35-F800-4054-A7DF-ED37AEF8CECF}" srcOrd="5" destOrd="0" presId="urn:microsoft.com/office/officeart/2008/layout/VerticalAccentList"/>
    <dgm:cxn modelId="{BA294F13-3830-402D-9C1B-EDFC29C2F603}" type="presParOf" srcId="{F6881FCF-E9F0-4655-A077-5A966EE140E9}" destId="{B7674FB6-8C1A-4FBD-B75F-847BBF01AAF8}" srcOrd="6" destOrd="0" presId="urn:microsoft.com/office/officeart/2008/layout/VerticalAccentList"/>
    <dgm:cxn modelId="{0885E279-59D4-41E5-AB7F-DACE8AC97EA3}" type="presParOf" srcId="{F6881FCF-E9F0-4655-A077-5A966EE140E9}" destId="{A01CCB9E-00D7-4E35-80BB-1896056B7AC9}" srcOrd="7" destOrd="0" presId="urn:microsoft.com/office/officeart/2008/layout/VerticalAccentList"/>
    <dgm:cxn modelId="{21DE0FC1-FE89-4197-BD08-3B396BEDF375}" type="presParOf" srcId="{3EC8BA89-0B0A-42E8-832B-7CC96735C9D3}" destId="{27E57314-85CC-4C2E-A124-084B0F36E444}" srcOrd="5" destOrd="0" presId="urn:microsoft.com/office/officeart/2008/layout/VerticalAccentList"/>
    <dgm:cxn modelId="{32C62277-2580-4C20-810F-2FA8B14BF1FB}" type="presParOf" srcId="{3EC8BA89-0B0A-42E8-832B-7CC96735C9D3}" destId="{7875F097-6C9C-4ED3-ACA9-A2ACEDA43EFE}" srcOrd="6" destOrd="0" presId="urn:microsoft.com/office/officeart/2008/layout/VerticalAccentList"/>
    <dgm:cxn modelId="{E7A268BE-CDA3-4AFE-AB40-9C7FF10B401A}" type="presParOf" srcId="{7875F097-6C9C-4ED3-ACA9-A2ACEDA43EFE}" destId="{7B34F341-67A6-49B4-91EC-1154AE6F6FB3}" srcOrd="0" destOrd="0" presId="urn:microsoft.com/office/officeart/2008/layout/VerticalAccentList"/>
    <dgm:cxn modelId="{E7437398-42D5-4765-8196-39DDF5D84E30}" type="presParOf" srcId="{3EC8BA89-0B0A-42E8-832B-7CC96735C9D3}" destId="{F594725C-666E-4FA5-B067-CF5B0CCCC5BB}" srcOrd="7" destOrd="0" presId="urn:microsoft.com/office/officeart/2008/layout/VerticalAccentList"/>
    <dgm:cxn modelId="{12288BA9-2C41-4219-8623-987FE7045BA0}" type="presParOf" srcId="{F594725C-666E-4FA5-B067-CF5B0CCCC5BB}" destId="{E4FEEC3D-38F7-4F23-923A-6A2FB0105957}" srcOrd="0" destOrd="0" presId="urn:microsoft.com/office/officeart/2008/layout/VerticalAccentList"/>
    <dgm:cxn modelId="{BB97C84B-6580-4942-98F7-025A0E8F6EAA}" type="presParOf" srcId="{F594725C-666E-4FA5-B067-CF5B0CCCC5BB}" destId="{3D57B0BB-D51D-4E70-BD11-A1DEE45B104A}" srcOrd="1" destOrd="0" presId="urn:microsoft.com/office/officeart/2008/layout/VerticalAccentList"/>
    <dgm:cxn modelId="{C108C421-D420-4C6C-A748-9AE70DF5EF04}" type="presParOf" srcId="{F594725C-666E-4FA5-B067-CF5B0CCCC5BB}" destId="{99611BE2-0E6A-4050-8F9A-A0863776B3F3}" srcOrd="2" destOrd="0" presId="urn:microsoft.com/office/officeart/2008/layout/VerticalAccentList"/>
    <dgm:cxn modelId="{33589133-69BA-48B9-A632-A8FC46136098}" type="presParOf" srcId="{F594725C-666E-4FA5-B067-CF5B0CCCC5BB}" destId="{6AFCC035-EE41-42D3-89C8-ED6F15940418}" srcOrd="3" destOrd="0" presId="urn:microsoft.com/office/officeart/2008/layout/VerticalAccentList"/>
    <dgm:cxn modelId="{9CF3871A-0841-4121-8398-2EAAFB03D264}" type="presParOf" srcId="{F594725C-666E-4FA5-B067-CF5B0CCCC5BB}" destId="{90A95E6C-192D-4E16-90CF-34E5E4467A5A}" srcOrd="4" destOrd="0" presId="urn:microsoft.com/office/officeart/2008/layout/VerticalAccentList"/>
    <dgm:cxn modelId="{0457D404-44CA-4946-9DC5-075BEF6197B0}" type="presParOf" srcId="{F594725C-666E-4FA5-B067-CF5B0CCCC5BB}" destId="{8D64AD0A-1F50-4645-9A4E-F5E7E382A654}" srcOrd="5" destOrd="0" presId="urn:microsoft.com/office/officeart/2008/layout/VerticalAccentList"/>
    <dgm:cxn modelId="{E1D5D49E-9AE0-41DE-BB66-A297EE374CB7}" type="presParOf" srcId="{F594725C-666E-4FA5-B067-CF5B0CCCC5BB}" destId="{CBE8092C-6365-4EF0-B26E-6BCE4405242B}" srcOrd="6" destOrd="0" presId="urn:microsoft.com/office/officeart/2008/layout/VerticalAccentList"/>
    <dgm:cxn modelId="{F676B652-EA79-4CFE-9815-F6AB14AE3B76}" type="presParOf" srcId="{F594725C-666E-4FA5-B067-CF5B0CCCC5BB}" destId="{C046037A-2D2B-497B-9576-7B64389A4774}"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0F7CE7-3FEC-4C1E-9645-18329B2D1CC5}"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s-MX"/>
        </a:p>
      </dgm:t>
    </dgm:pt>
    <dgm:pt modelId="{1167171F-5806-4198-86C4-70BEC753C0DD}">
      <dgm:prSet phldrT="[Texto]" custT="1"/>
      <dgm:spPr/>
      <dgm:t>
        <a:bodyPr/>
        <a:lstStyle/>
        <a:p>
          <a:pPr>
            <a:lnSpc>
              <a:spcPct val="100000"/>
            </a:lnSpc>
          </a:pPr>
          <a:r>
            <a:rPr lang="es-MX" sz="2000" b="1" dirty="0"/>
            <a:t>1°Nivel: </a:t>
          </a:r>
          <a:r>
            <a:rPr lang="es-MX" sz="2000" dirty="0"/>
            <a:t>Respuestas positivas, negativas, adaptabilidad.  </a:t>
          </a:r>
        </a:p>
      </dgm:t>
    </dgm:pt>
    <dgm:pt modelId="{4D881D09-C60F-4A36-ADA3-F61421A6BB68}" type="parTrans" cxnId="{65617959-DB16-4E98-8BC9-F5CD9F02763C}">
      <dgm:prSet/>
      <dgm:spPr/>
      <dgm:t>
        <a:bodyPr/>
        <a:lstStyle/>
        <a:p>
          <a:endParaRPr lang="es-MX" sz="2000"/>
        </a:p>
      </dgm:t>
    </dgm:pt>
    <dgm:pt modelId="{4BB17A25-F6A3-4B67-B43F-B6C3F62AB575}" type="sibTrans" cxnId="{65617959-DB16-4E98-8BC9-F5CD9F02763C}">
      <dgm:prSet/>
      <dgm:spPr/>
      <dgm:t>
        <a:bodyPr/>
        <a:lstStyle/>
        <a:p>
          <a:endParaRPr lang="es-MX" sz="2000"/>
        </a:p>
      </dgm:t>
    </dgm:pt>
    <dgm:pt modelId="{ABC5A460-4501-49F1-A809-B129A14D53DE}">
      <dgm:prSet phldrT="[Texto]" custT="1"/>
      <dgm:spPr/>
      <dgm:t>
        <a:bodyPr/>
        <a:lstStyle/>
        <a:p>
          <a:pPr>
            <a:lnSpc>
              <a:spcPct val="100000"/>
            </a:lnSpc>
          </a:pPr>
          <a:r>
            <a:rPr lang="es-MX" sz="2000" b="1" dirty="0">
              <a:highlight>
                <a:srgbClr val="FFFF00"/>
              </a:highlight>
            </a:rPr>
            <a:t>2° Nivel: </a:t>
          </a:r>
          <a:r>
            <a:rPr lang="es-MX" sz="2000" dirty="0">
              <a:highlight>
                <a:srgbClr val="FFFF00"/>
              </a:highlight>
            </a:rPr>
            <a:t>Factor de riesgo, efectos nocivos a la salud y daños al equipo.</a:t>
          </a:r>
        </a:p>
      </dgm:t>
    </dgm:pt>
    <dgm:pt modelId="{F79D374C-E833-40B6-A3E2-8FE42C75B189}" type="parTrans" cxnId="{8DE5C4D4-A191-4BB0-AC4C-521CEFBDB549}">
      <dgm:prSet/>
      <dgm:spPr/>
      <dgm:t>
        <a:bodyPr/>
        <a:lstStyle/>
        <a:p>
          <a:endParaRPr lang="es-MX" sz="2000"/>
        </a:p>
      </dgm:t>
    </dgm:pt>
    <dgm:pt modelId="{28D8B14C-BC8E-4587-BF7F-A2CEFB727840}" type="sibTrans" cxnId="{8DE5C4D4-A191-4BB0-AC4C-521CEFBDB549}">
      <dgm:prSet/>
      <dgm:spPr/>
      <dgm:t>
        <a:bodyPr/>
        <a:lstStyle/>
        <a:p>
          <a:endParaRPr lang="es-MX" sz="2000"/>
        </a:p>
      </dgm:t>
    </dgm:pt>
    <dgm:pt modelId="{E11A6A16-8A73-4B6E-976D-5C8C730F680D}">
      <dgm:prSet phldrT="[Texto]" custT="1"/>
      <dgm:spPr/>
      <dgm:t>
        <a:bodyPr/>
        <a:lstStyle/>
        <a:p>
          <a:pPr>
            <a:lnSpc>
              <a:spcPct val="100000"/>
            </a:lnSpc>
          </a:pPr>
          <a:r>
            <a:rPr lang="es-MX" sz="2000" b="1" dirty="0">
              <a:solidFill>
                <a:srgbClr val="FF0000"/>
              </a:solidFill>
            </a:rPr>
            <a:t>3° Nivel: </a:t>
          </a:r>
          <a:r>
            <a:rPr lang="es-MX" sz="2000" dirty="0">
              <a:solidFill>
                <a:srgbClr val="FF0000"/>
              </a:solidFill>
            </a:rPr>
            <a:t>Alta probabilidad de daño a la salud y a la organización. </a:t>
          </a:r>
        </a:p>
      </dgm:t>
    </dgm:pt>
    <dgm:pt modelId="{2EC5828A-ABBF-49C0-9F50-94BF1208A50B}" type="parTrans" cxnId="{CE6D40D0-9679-48D6-9686-70EBA54CFB0D}">
      <dgm:prSet/>
      <dgm:spPr/>
      <dgm:t>
        <a:bodyPr/>
        <a:lstStyle/>
        <a:p>
          <a:endParaRPr lang="es-MX" sz="2000"/>
        </a:p>
      </dgm:t>
    </dgm:pt>
    <dgm:pt modelId="{9964F46D-5D96-408E-8370-CF7CBCA6C32A}" type="sibTrans" cxnId="{CE6D40D0-9679-48D6-9686-70EBA54CFB0D}">
      <dgm:prSet/>
      <dgm:spPr/>
      <dgm:t>
        <a:bodyPr/>
        <a:lstStyle/>
        <a:p>
          <a:endParaRPr lang="es-MX" sz="2000"/>
        </a:p>
      </dgm:t>
    </dgm:pt>
    <dgm:pt modelId="{E58AA953-5B19-4A8C-831D-46A79E15E5D2}" type="pres">
      <dgm:prSet presAssocID="{210F7CE7-3FEC-4C1E-9645-18329B2D1CC5}" presName="root" presStyleCnt="0">
        <dgm:presLayoutVars>
          <dgm:dir/>
          <dgm:resizeHandles val="exact"/>
        </dgm:presLayoutVars>
      </dgm:prSet>
      <dgm:spPr/>
    </dgm:pt>
    <dgm:pt modelId="{C053751F-CBAD-48BC-9714-1CE1511DF966}" type="pres">
      <dgm:prSet presAssocID="{1167171F-5806-4198-86C4-70BEC753C0DD}" presName="compNode" presStyleCnt="0"/>
      <dgm:spPr/>
    </dgm:pt>
    <dgm:pt modelId="{2D31E387-50E6-4F96-A100-9D24ED023466}" type="pres">
      <dgm:prSet presAssocID="{1167171F-5806-4198-86C4-70BEC753C0D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44E4D97A-70BF-4EBB-A496-C6BD18B493C2}" type="pres">
      <dgm:prSet presAssocID="{1167171F-5806-4198-86C4-70BEC753C0DD}" presName="spaceRect" presStyleCnt="0"/>
      <dgm:spPr/>
    </dgm:pt>
    <dgm:pt modelId="{99156E35-CD14-4924-8247-A6FE48EA5CDB}" type="pres">
      <dgm:prSet presAssocID="{1167171F-5806-4198-86C4-70BEC753C0DD}" presName="textRect" presStyleLbl="revTx" presStyleIdx="0" presStyleCnt="3">
        <dgm:presLayoutVars>
          <dgm:chMax val="1"/>
          <dgm:chPref val="1"/>
        </dgm:presLayoutVars>
      </dgm:prSet>
      <dgm:spPr/>
    </dgm:pt>
    <dgm:pt modelId="{B405FD5F-57D5-46E5-AA68-729DD7795D7E}" type="pres">
      <dgm:prSet presAssocID="{4BB17A25-F6A3-4B67-B43F-B6C3F62AB575}" presName="sibTrans" presStyleCnt="0"/>
      <dgm:spPr/>
    </dgm:pt>
    <dgm:pt modelId="{7CDC83BD-3FBC-40CD-A871-581CC2D3EE22}" type="pres">
      <dgm:prSet presAssocID="{ABC5A460-4501-49F1-A809-B129A14D53DE}" presName="compNode" presStyleCnt="0"/>
      <dgm:spPr/>
    </dgm:pt>
    <dgm:pt modelId="{52C5F880-A0FD-4161-AE8A-DD4634465155}" type="pres">
      <dgm:prSet presAssocID="{ABC5A460-4501-49F1-A809-B129A14D53D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d Bump"/>
        </a:ext>
      </dgm:extLst>
    </dgm:pt>
    <dgm:pt modelId="{3BCB00EB-CB5C-44B3-B621-D866D182EBF2}" type="pres">
      <dgm:prSet presAssocID="{ABC5A460-4501-49F1-A809-B129A14D53DE}" presName="spaceRect" presStyleCnt="0"/>
      <dgm:spPr/>
    </dgm:pt>
    <dgm:pt modelId="{7DAC3249-DA05-4044-BE29-99BDBE4CBA0E}" type="pres">
      <dgm:prSet presAssocID="{ABC5A460-4501-49F1-A809-B129A14D53DE}" presName="textRect" presStyleLbl="revTx" presStyleIdx="1" presStyleCnt="3">
        <dgm:presLayoutVars>
          <dgm:chMax val="1"/>
          <dgm:chPref val="1"/>
        </dgm:presLayoutVars>
      </dgm:prSet>
      <dgm:spPr/>
    </dgm:pt>
    <dgm:pt modelId="{B5E7D994-D8CB-482A-8295-4C2E46084175}" type="pres">
      <dgm:prSet presAssocID="{28D8B14C-BC8E-4587-BF7F-A2CEFB727840}" presName="sibTrans" presStyleCnt="0"/>
      <dgm:spPr/>
    </dgm:pt>
    <dgm:pt modelId="{D5FD1F4A-ACFD-4022-844C-9FBB696B50CE}" type="pres">
      <dgm:prSet presAssocID="{E11A6A16-8A73-4B6E-976D-5C8C730F680D}" presName="compNode" presStyleCnt="0"/>
      <dgm:spPr/>
    </dgm:pt>
    <dgm:pt modelId="{50D34A6A-034D-48C9-8721-7F139AFCDCDB}" type="pres">
      <dgm:prSet presAssocID="{E11A6A16-8A73-4B6E-976D-5C8C730F68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nching Diagram"/>
        </a:ext>
      </dgm:extLst>
    </dgm:pt>
    <dgm:pt modelId="{8886F05D-1966-4CCF-8FBC-54511E54E92A}" type="pres">
      <dgm:prSet presAssocID="{E11A6A16-8A73-4B6E-976D-5C8C730F680D}" presName="spaceRect" presStyleCnt="0"/>
      <dgm:spPr/>
    </dgm:pt>
    <dgm:pt modelId="{993135AF-22D7-4D1A-AD75-852088BB5CBD}" type="pres">
      <dgm:prSet presAssocID="{E11A6A16-8A73-4B6E-976D-5C8C730F680D}" presName="textRect" presStyleLbl="revTx" presStyleIdx="2" presStyleCnt="3">
        <dgm:presLayoutVars>
          <dgm:chMax val="1"/>
          <dgm:chPref val="1"/>
        </dgm:presLayoutVars>
      </dgm:prSet>
      <dgm:spPr/>
    </dgm:pt>
  </dgm:ptLst>
  <dgm:cxnLst>
    <dgm:cxn modelId="{3EED9F32-E134-4734-AC22-6600E522F343}" type="presOf" srcId="{E11A6A16-8A73-4B6E-976D-5C8C730F680D}" destId="{993135AF-22D7-4D1A-AD75-852088BB5CBD}" srcOrd="0" destOrd="0" presId="urn:microsoft.com/office/officeart/2018/2/layout/IconLabelList"/>
    <dgm:cxn modelId="{88320C64-1B99-4ED5-896A-CC07BCE8DB13}" type="presOf" srcId="{210F7CE7-3FEC-4C1E-9645-18329B2D1CC5}" destId="{E58AA953-5B19-4A8C-831D-46A79E15E5D2}" srcOrd="0" destOrd="0" presId="urn:microsoft.com/office/officeart/2018/2/layout/IconLabelList"/>
    <dgm:cxn modelId="{9CED3573-74DC-422C-95D5-85B4147FC3FA}" type="presOf" srcId="{ABC5A460-4501-49F1-A809-B129A14D53DE}" destId="{7DAC3249-DA05-4044-BE29-99BDBE4CBA0E}" srcOrd="0" destOrd="0" presId="urn:microsoft.com/office/officeart/2018/2/layout/IconLabelList"/>
    <dgm:cxn modelId="{12AA3A53-18A1-469D-A1C1-8C23EC38EBB0}" type="presOf" srcId="{1167171F-5806-4198-86C4-70BEC753C0DD}" destId="{99156E35-CD14-4924-8247-A6FE48EA5CDB}" srcOrd="0" destOrd="0" presId="urn:microsoft.com/office/officeart/2018/2/layout/IconLabelList"/>
    <dgm:cxn modelId="{65617959-DB16-4E98-8BC9-F5CD9F02763C}" srcId="{210F7CE7-3FEC-4C1E-9645-18329B2D1CC5}" destId="{1167171F-5806-4198-86C4-70BEC753C0DD}" srcOrd="0" destOrd="0" parTransId="{4D881D09-C60F-4A36-ADA3-F61421A6BB68}" sibTransId="{4BB17A25-F6A3-4B67-B43F-B6C3F62AB575}"/>
    <dgm:cxn modelId="{CE6D40D0-9679-48D6-9686-70EBA54CFB0D}" srcId="{210F7CE7-3FEC-4C1E-9645-18329B2D1CC5}" destId="{E11A6A16-8A73-4B6E-976D-5C8C730F680D}" srcOrd="2" destOrd="0" parTransId="{2EC5828A-ABBF-49C0-9F50-94BF1208A50B}" sibTransId="{9964F46D-5D96-408E-8370-CF7CBCA6C32A}"/>
    <dgm:cxn modelId="{8DE5C4D4-A191-4BB0-AC4C-521CEFBDB549}" srcId="{210F7CE7-3FEC-4C1E-9645-18329B2D1CC5}" destId="{ABC5A460-4501-49F1-A809-B129A14D53DE}" srcOrd="1" destOrd="0" parTransId="{F79D374C-E833-40B6-A3E2-8FE42C75B189}" sibTransId="{28D8B14C-BC8E-4587-BF7F-A2CEFB727840}"/>
    <dgm:cxn modelId="{44ED4CA9-CF18-4672-8413-A2B88308B85A}" type="presParOf" srcId="{E58AA953-5B19-4A8C-831D-46A79E15E5D2}" destId="{C053751F-CBAD-48BC-9714-1CE1511DF966}" srcOrd="0" destOrd="0" presId="urn:microsoft.com/office/officeart/2018/2/layout/IconLabelList"/>
    <dgm:cxn modelId="{314E6C9E-2FA2-48AA-B41F-A30D5092D42A}" type="presParOf" srcId="{C053751F-CBAD-48BC-9714-1CE1511DF966}" destId="{2D31E387-50E6-4F96-A100-9D24ED023466}" srcOrd="0" destOrd="0" presId="urn:microsoft.com/office/officeart/2018/2/layout/IconLabelList"/>
    <dgm:cxn modelId="{981628BB-C76B-4167-8667-CBE41787BCBF}" type="presParOf" srcId="{C053751F-CBAD-48BC-9714-1CE1511DF966}" destId="{44E4D97A-70BF-4EBB-A496-C6BD18B493C2}" srcOrd="1" destOrd="0" presId="urn:microsoft.com/office/officeart/2018/2/layout/IconLabelList"/>
    <dgm:cxn modelId="{050840E0-DE76-41FB-82BF-09DB0F487ECD}" type="presParOf" srcId="{C053751F-CBAD-48BC-9714-1CE1511DF966}" destId="{99156E35-CD14-4924-8247-A6FE48EA5CDB}" srcOrd="2" destOrd="0" presId="urn:microsoft.com/office/officeart/2018/2/layout/IconLabelList"/>
    <dgm:cxn modelId="{C660778E-20D0-49FB-A974-1563F4FA9119}" type="presParOf" srcId="{E58AA953-5B19-4A8C-831D-46A79E15E5D2}" destId="{B405FD5F-57D5-46E5-AA68-729DD7795D7E}" srcOrd="1" destOrd="0" presId="urn:microsoft.com/office/officeart/2018/2/layout/IconLabelList"/>
    <dgm:cxn modelId="{396AF126-0330-4C3C-83E5-99C351A6EAC3}" type="presParOf" srcId="{E58AA953-5B19-4A8C-831D-46A79E15E5D2}" destId="{7CDC83BD-3FBC-40CD-A871-581CC2D3EE22}" srcOrd="2" destOrd="0" presId="urn:microsoft.com/office/officeart/2018/2/layout/IconLabelList"/>
    <dgm:cxn modelId="{9ABCC19E-54F0-423C-A083-A00E4BD5F75E}" type="presParOf" srcId="{7CDC83BD-3FBC-40CD-A871-581CC2D3EE22}" destId="{52C5F880-A0FD-4161-AE8A-DD4634465155}" srcOrd="0" destOrd="0" presId="urn:microsoft.com/office/officeart/2018/2/layout/IconLabelList"/>
    <dgm:cxn modelId="{EA05A22A-6F80-40BD-A2FF-6AF4439A9A67}" type="presParOf" srcId="{7CDC83BD-3FBC-40CD-A871-581CC2D3EE22}" destId="{3BCB00EB-CB5C-44B3-B621-D866D182EBF2}" srcOrd="1" destOrd="0" presId="urn:microsoft.com/office/officeart/2018/2/layout/IconLabelList"/>
    <dgm:cxn modelId="{86B8B34C-8A18-437B-86C2-2FCAB861FDFD}" type="presParOf" srcId="{7CDC83BD-3FBC-40CD-A871-581CC2D3EE22}" destId="{7DAC3249-DA05-4044-BE29-99BDBE4CBA0E}" srcOrd="2" destOrd="0" presId="urn:microsoft.com/office/officeart/2018/2/layout/IconLabelList"/>
    <dgm:cxn modelId="{E3612AFD-2D3E-4D95-AD23-02B6F7DE2BC9}" type="presParOf" srcId="{E58AA953-5B19-4A8C-831D-46A79E15E5D2}" destId="{B5E7D994-D8CB-482A-8295-4C2E46084175}" srcOrd="3" destOrd="0" presId="urn:microsoft.com/office/officeart/2018/2/layout/IconLabelList"/>
    <dgm:cxn modelId="{F4655666-09B7-4A6E-B8C9-0C33C29796FA}" type="presParOf" srcId="{E58AA953-5B19-4A8C-831D-46A79E15E5D2}" destId="{D5FD1F4A-ACFD-4022-844C-9FBB696B50CE}" srcOrd="4" destOrd="0" presId="urn:microsoft.com/office/officeart/2018/2/layout/IconLabelList"/>
    <dgm:cxn modelId="{EF9D62FE-1EEE-4504-A5BD-694DCA071408}" type="presParOf" srcId="{D5FD1F4A-ACFD-4022-844C-9FBB696B50CE}" destId="{50D34A6A-034D-48C9-8721-7F139AFCDCDB}" srcOrd="0" destOrd="0" presId="urn:microsoft.com/office/officeart/2018/2/layout/IconLabelList"/>
    <dgm:cxn modelId="{F8639C9F-22F8-4C69-B793-1CD1D52127FF}" type="presParOf" srcId="{D5FD1F4A-ACFD-4022-844C-9FBB696B50CE}" destId="{8886F05D-1966-4CCF-8FBC-54511E54E92A}" srcOrd="1" destOrd="0" presId="urn:microsoft.com/office/officeart/2018/2/layout/IconLabelList"/>
    <dgm:cxn modelId="{9411400B-56B9-47F6-B15D-BCA3519075E9}" type="presParOf" srcId="{D5FD1F4A-ACFD-4022-844C-9FBB696B50CE}" destId="{993135AF-22D7-4D1A-AD75-852088BB5CBD}"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283217-025B-41BC-8157-65A8C4DC331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89639D7-6B6F-4921-A21B-3F2E512D0B6D}">
      <dgm:prSet custT="1"/>
      <dgm:spPr/>
      <dgm:t>
        <a:bodyPr/>
        <a:lstStyle/>
        <a:p>
          <a:pPr algn="just"/>
          <a:r>
            <a:rPr lang="es-MX" sz="1800" dirty="0"/>
            <a:t>Se recomienda que el personal que tiene contacto con los comensales haga uso de una careta de protección.</a:t>
          </a:r>
          <a:endParaRPr lang="en-US" sz="1800" dirty="0"/>
        </a:p>
      </dgm:t>
    </dgm:pt>
    <dgm:pt modelId="{78EAE466-701F-4930-ACFA-05440F97ADDB}" type="parTrans" cxnId="{001B445A-E9DD-461B-90DF-8345C5C9204A}">
      <dgm:prSet/>
      <dgm:spPr/>
      <dgm:t>
        <a:bodyPr/>
        <a:lstStyle/>
        <a:p>
          <a:endParaRPr lang="en-US"/>
        </a:p>
      </dgm:t>
    </dgm:pt>
    <dgm:pt modelId="{9FF498A0-0B8E-4A81-9EFC-129212EBF3FC}" type="sibTrans" cxnId="{001B445A-E9DD-461B-90DF-8345C5C9204A}">
      <dgm:prSet/>
      <dgm:spPr/>
      <dgm:t>
        <a:bodyPr/>
        <a:lstStyle/>
        <a:p>
          <a:endParaRPr lang="en-US"/>
        </a:p>
      </dgm:t>
    </dgm:pt>
    <dgm:pt modelId="{E28D63C1-5C63-41BE-A004-A516DD61CCCD}">
      <dgm:prSet custT="1"/>
      <dgm:spPr/>
      <dgm:t>
        <a:bodyPr/>
        <a:lstStyle/>
        <a:p>
          <a:r>
            <a:rPr lang="es-MX" sz="1800" b="1" dirty="0"/>
            <a:t>LAVA</a:t>
          </a:r>
          <a:r>
            <a:rPr lang="es-MX" sz="1800" dirty="0"/>
            <a:t>: Cada que esté sucia deberás lavar con agua y jabón con ayuda de tus dedos frota en forma de círculo. </a:t>
          </a:r>
          <a:endParaRPr lang="en-US" sz="1800" dirty="0"/>
        </a:p>
      </dgm:t>
    </dgm:pt>
    <dgm:pt modelId="{CF63347D-6EE9-484D-AE43-35DB28498D3C}" type="parTrans" cxnId="{10742123-5B2D-409D-8959-85E5A3CB7134}">
      <dgm:prSet/>
      <dgm:spPr/>
      <dgm:t>
        <a:bodyPr/>
        <a:lstStyle/>
        <a:p>
          <a:endParaRPr lang="en-US"/>
        </a:p>
      </dgm:t>
    </dgm:pt>
    <dgm:pt modelId="{EE613DA9-FCD7-4EDC-A377-DE6A4A8C44F3}" type="sibTrans" cxnId="{10742123-5B2D-409D-8959-85E5A3CB7134}">
      <dgm:prSet/>
      <dgm:spPr/>
      <dgm:t>
        <a:bodyPr/>
        <a:lstStyle/>
        <a:p>
          <a:endParaRPr lang="en-US"/>
        </a:p>
      </dgm:t>
    </dgm:pt>
    <dgm:pt modelId="{39F10E1D-13FD-4299-9844-935B2F4CB130}">
      <dgm:prSet custT="1"/>
      <dgm:spPr/>
      <dgm:t>
        <a:bodyPr/>
        <a:lstStyle/>
        <a:p>
          <a:r>
            <a:rPr lang="es-MX" sz="1800" b="1" dirty="0"/>
            <a:t>ENJUAGA</a:t>
          </a:r>
          <a:r>
            <a:rPr lang="es-MX" sz="1800" dirty="0"/>
            <a:t>: Una vez que cubriste de jabón enjuaga con uso de agua potable.  </a:t>
          </a:r>
          <a:endParaRPr lang="en-US" sz="1800" dirty="0"/>
        </a:p>
      </dgm:t>
    </dgm:pt>
    <dgm:pt modelId="{CB99687F-40A3-4F44-8B8C-A9F9A74445A1}" type="parTrans" cxnId="{AAAD61E3-391B-4E39-A51E-C0D2AEA9A4C7}">
      <dgm:prSet/>
      <dgm:spPr/>
      <dgm:t>
        <a:bodyPr/>
        <a:lstStyle/>
        <a:p>
          <a:endParaRPr lang="en-US"/>
        </a:p>
      </dgm:t>
    </dgm:pt>
    <dgm:pt modelId="{85CC2E17-59C9-47BE-B75A-8CC30D249DF0}" type="sibTrans" cxnId="{AAAD61E3-391B-4E39-A51E-C0D2AEA9A4C7}">
      <dgm:prSet/>
      <dgm:spPr/>
      <dgm:t>
        <a:bodyPr/>
        <a:lstStyle/>
        <a:p>
          <a:endParaRPr lang="en-US"/>
        </a:p>
      </dgm:t>
    </dgm:pt>
    <dgm:pt modelId="{00EEDC0F-2F3E-47EC-A5D3-7DC37C7B3229}">
      <dgm:prSet custT="1"/>
      <dgm:spPr/>
      <dgm:t>
        <a:bodyPr/>
        <a:lstStyle/>
        <a:p>
          <a:r>
            <a:rPr lang="es-MX" sz="1200" b="1" dirty="0"/>
            <a:t>DESINFECTA:</a:t>
          </a:r>
          <a:r>
            <a:rPr lang="es-MX" sz="1200" dirty="0"/>
            <a:t> Con ayuda de una torunda </a:t>
          </a:r>
          <a:r>
            <a:rPr lang="es-MX" sz="1200" dirty="0" err="1"/>
            <a:t>sanitiza</a:t>
          </a:r>
          <a:r>
            <a:rPr lang="es-MX" sz="1200" dirty="0"/>
            <a:t> primeramente la parte interna y termina con la parte externa, al concluir tus labores guarda en una bolsa plástica para evitar que se encuentre a la intemperie. </a:t>
          </a:r>
        </a:p>
        <a:p>
          <a:r>
            <a:rPr lang="es-MX" sz="1200" dirty="0"/>
            <a:t>No olvides lavarte las manos.  </a:t>
          </a:r>
          <a:endParaRPr lang="en-US" sz="1200" dirty="0"/>
        </a:p>
      </dgm:t>
    </dgm:pt>
    <dgm:pt modelId="{A8210EBE-AC8F-494C-A3F4-79956232C887}" type="parTrans" cxnId="{FFB636B3-8D87-4838-8DD6-5E70EC4B3C24}">
      <dgm:prSet/>
      <dgm:spPr/>
      <dgm:t>
        <a:bodyPr/>
        <a:lstStyle/>
        <a:p>
          <a:endParaRPr lang="en-US"/>
        </a:p>
      </dgm:t>
    </dgm:pt>
    <dgm:pt modelId="{2F2F58F7-2C45-4F4E-974C-04ACD6A0CFCE}" type="sibTrans" cxnId="{FFB636B3-8D87-4838-8DD6-5E70EC4B3C24}">
      <dgm:prSet/>
      <dgm:spPr/>
      <dgm:t>
        <a:bodyPr/>
        <a:lstStyle/>
        <a:p>
          <a:endParaRPr lang="en-US"/>
        </a:p>
      </dgm:t>
    </dgm:pt>
    <dgm:pt modelId="{E3FFEBB7-1F78-46AF-9435-691B607AE8F9}" type="pres">
      <dgm:prSet presAssocID="{0F283217-025B-41BC-8157-65A8C4DC331E}" presName="root" presStyleCnt="0">
        <dgm:presLayoutVars>
          <dgm:dir/>
          <dgm:resizeHandles val="exact"/>
        </dgm:presLayoutVars>
      </dgm:prSet>
      <dgm:spPr/>
    </dgm:pt>
    <dgm:pt modelId="{851238BC-9EDD-49D6-8B92-52E079C84493}" type="pres">
      <dgm:prSet presAssocID="{789639D7-6B6F-4921-A21B-3F2E512D0B6D}" presName="compNode" presStyleCnt="0"/>
      <dgm:spPr/>
    </dgm:pt>
    <dgm:pt modelId="{8D2728FC-05B8-4AAA-8DCC-37F6A190F8F1}" type="pres">
      <dgm:prSet presAssocID="{789639D7-6B6F-4921-A21B-3F2E512D0B6D}" presName="bgRect" presStyleLbl="bgShp" presStyleIdx="0" presStyleCnt="4"/>
      <dgm:spPr/>
    </dgm:pt>
    <dgm:pt modelId="{657050D6-9CA3-4A7E-B41B-24B16973C44E}" type="pres">
      <dgm:prSet presAssocID="{789639D7-6B6F-4921-A21B-3F2E512D0B6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st Aid Kit"/>
        </a:ext>
      </dgm:extLst>
    </dgm:pt>
    <dgm:pt modelId="{7C0B861F-FF2A-4ED6-94D2-FCCF01D54D1F}" type="pres">
      <dgm:prSet presAssocID="{789639D7-6B6F-4921-A21B-3F2E512D0B6D}" presName="spaceRect" presStyleCnt="0"/>
      <dgm:spPr/>
    </dgm:pt>
    <dgm:pt modelId="{72317786-2E84-422A-975D-8C3D0C95A1FA}" type="pres">
      <dgm:prSet presAssocID="{789639D7-6B6F-4921-A21B-3F2E512D0B6D}" presName="parTx" presStyleLbl="revTx" presStyleIdx="0" presStyleCnt="4">
        <dgm:presLayoutVars>
          <dgm:chMax val="0"/>
          <dgm:chPref val="0"/>
        </dgm:presLayoutVars>
      </dgm:prSet>
      <dgm:spPr/>
    </dgm:pt>
    <dgm:pt modelId="{58A089BB-C66D-4877-ACCA-BDCB47B72AC7}" type="pres">
      <dgm:prSet presAssocID="{9FF498A0-0B8E-4A81-9EFC-129212EBF3FC}" presName="sibTrans" presStyleCnt="0"/>
      <dgm:spPr/>
    </dgm:pt>
    <dgm:pt modelId="{5BF1038B-76C5-49AD-A980-B0D001BAC3C1}" type="pres">
      <dgm:prSet presAssocID="{E28D63C1-5C63-41BE-A004-A516DD61CCCD}" presName="compNode" presStyleCnt="0"/>
      <dgm:spPr/>
    </dgm:pt>
    <dgm:pt modelId="{E3A08ECA-DB6A-421E-911E-15A02A8F3C90}" type="pres">
      <dgm:prSet presAssocID="{E28D63C1-5C63-41BE-A004-A516DD61CCCD}" presName="bgRect" presStyleLbl="bgShp" presStyleIdx="1" presStyleCnt="4"/>
      <dgm:spPr/>
    </dgm:pt>
    <dgm:pt modelId="{E23DEF2B-0592-4824-B746-48FC6D643D32}" type="pres">
      <dgm:prSet presAssocID="{E28D63C1-5C63-41BE-A004-A516DD61CCC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bbles"/>
        </a:ext>
      </dgm:extLst>
    </dgm:pt>
    <dgm:pt modelId="{511D966C-C013-4CD5-BF71-158D985A250B}" type="pres">
      <dgm:prSet presAssocID="{E28D63C1-5C63-41BE-A004-A516DD61CCCD}" presName="spaceRect" presStyleCnt="0"/>
      <dgm:spPr/>
    </dgm:pt>
    <dgm:pt modelId="{D006F210-BEFF-40C6-A638-6AF75FABB9EF}" type="pres">
      <dgm:prSet presAssocID="{E28D63C1-5C63-41BE-A004-A516DD61CCCD}" presName="parTx" presStyleLbl="revTx" presStyleIdx="1" presStyleCnt="4">
        <dgm:presLayoutVars>
          <dgm:chMax val="0"/>
          <dgm:chPref val="0"/>
        </dgm:presLayoutVars>
      </dgm:prSet>
      <dgm:spPr/>
    </dgm:pt>
    <dgm:pt modelId="{1A0E0523-2D56-44BB-A8EA-26A068A9A0C0}" type="pres">
      <dgm:prSet presAssocID="{EE613DA9-FCD7-4EDC-A377-DE6A4A8C44F3}" presName="sibTrans" presStyleCnt="0"/>
      <dgm:spPr/>
    </dgm:pt>
    <dgm:pt modelId="{44857B06-0B39-456C-97C1-FE97EBF43AFE}" type="pres">
      <dgm:prSet presAssocID="{39F10E1D-13FD-4299-9844-935B2F4CB130}" presName="compNode" presStyleCnt="0"/>
      <dgm:spPr/>
    </dgm:pt>
    <dgm:pt modelId="{4A65A87A-A258-4F6E-AA78-26CDE6BEB58B}" type="pres">
      <dgm:prSet presAssocID="{39F10E1D-13FD-4299-9844-935B2F4CB130}" presName="bgRect" presStyleLbl="bgShp" presStyleIdx="2" presStyleCnt="4"/>
      <dgm:spPr/>
    </dgm:pt>
    <dgm:pt modelId="{EBD798B0-8C12-4C60-A62A-802423AAFC5E}" type="pres">
      <dgm:prSet presAssocID="{39F10E1D-13FD-4299-9844-935B2F4CB13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 Chime"/>
        </a:ext>
      </dgm:extLst>
    </dgm:pt>
    <dgm:pt modelId="{7FAD2BFC-F0DC-47A1-94F8-9B2604F60272}" type="pres">
      <dgm:prSet presAssocID="{39F10E1D-13FD-4299-9844-935B2F4CB130}" presName="spaceRect" presStyleCnt="0"/>
      <dgm:spPr/>
    </dgm:pt>
    <dgm:pt modelId="{1AAB0F1E-EF5E-4B49-9C18-B68FCF5D5ECF}" type="pres">
      <dgm:prSet presAssocID="{39F10E1D-13FD-4299-9844-935B2F4CB130}" presName="parTx" presStyleLbl="revTx" presStyleIdx="2" presStyleCnt="4">
        <dgm:presLayoutVars>
          <dgm:chMax val="0"/>
          <dgm:chPref val="0"/>
        </dgm:presLayoutVars>
      </dgm:prSet>
      <dgm:spPr/>
    </dgm:pt>
    <dgm:pt modelId="{4AC2CC2E-9D5F-43C3-8E7A-8D78ABED1BDB}" type="pres">
      <dgm:prSet presAssocID="{85CC2E17-59C9-47BE-B75A-8CC30D249DF0}" presName="sibTrans" presStyleCnt="0"/>
      <dgm:spPr/>
    </dgm:pt>
    <dgm:pt modelId="{A29CB513-08AA-4F44-AD70-840E7AE05296}" type="pres">
      <dgm:prSet presAssocID="{00EEDC0F-2F3E-47EC-A5D3-7DC37C7B3229}" presName="compNode" presStyleCnt="0"/>
      <dgm:spPr/>
    </dgm:pt>
    <dgm:pt modelId="{7325C879-540A-42C2-ABAB-C02D2D1D8094}" type="pres">
      <dgm:prSet presAssocID="{00EEDC0F-2F3E-47EC-A5D3-7DC37C7B3229}" presName="bgRect" presStyleLbl="bgShp" presStyleIdx="3" presStyleCnt="4"/>
      <dgm:spPr/>
    </dgm:pt>
    <dgm:pt modelId="{24FE8CC4-85BA-4B4E-ABA3-A54A95A1C4F7}" type="pres">
      <dgm:prSet presAssocID="{00EEDC0F-2F3E-47EC-A5D3-7DC37C7B322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ue"/>
        </a:ext>
      </dgm:extLst>
    </dgm:pt>
    <dgm:pt modelId="{641B7C65-65DB-4324-B788-A6B938555527}" type="pres">
      <dgm:prSet presAssocID="{00EEDC0F-2F3E-47EC-A5D3-7DC37C7B3229}" presName="spaceRect" presStyleCnt="0"/>
      <dgm:spPr/>
    </dgm:pt>
    <dgm:pt modelId="{FB90B68A-DFD6-4CEE-87FD-321F1D8823EA}" type="pres">
      <dgm:prSet presAssocID="{00EEDC0F-2F3E-47EC-A5D3-7DC37C7B3229}" presName="parTx" presStyleLbl="revTx" presStyleIdx="3" presStyleCnt="4">
        <dgm:presLayoutVars>
          <dgm:chMax val="0"/>
          <dgm:chPref val="0"/>
        </dgm:presLayoutVars>
      </dgm:prSet>
      <dgm:spPr/>
    </dgm:pt>
  </dgm:ptLst>
  <dgm:cxnLst>
    <dgm:cxn modelId="{10742123-5B2D-409D-8959-85E5A3CB7134}" srcId="{0F283217-025B-41BC-8157-65A8C4DC331E}" destId="{E28D63C1-5C63-41BE-A004-A516DD61CCCD}" srcOrd="1" destOrd="0" parTransId="{CF63347D-6EE9-484D-AE43-35DB28498D3C}" sibTransId="{EE613DA9-FCD7-4EDC-A377-DE6A4A8C44F3}"/>
    <dgm:cxn modelId="{DFFE6543-A7FA-4C3A-9298-DDEA362A0C7E}" type="presOf" srcId="{00EEDC0F-2F3E-47EC-A5D3-7DC37C7B3229}" destId="{FB90B68A-DFD6-4CEE-87FD-321F1D8823EA}" srcOrd="0" destOrd="0" presId="urn:microsoft.com/office/officeart/2018/2/layout/IconVerticalSolidList"/>
    <dgm:cxn modelId="{585F3B77-2723-47FC-B5F6-BCA3726C52A4}" type="presOf" srcId="{E28D63C1-5C63-41BE-A004-A516DD61CCCD}" destId="{D006F210-BEFF-40C6-A638-6AF75FABB9EF}" srcOrd="0" destOrd="0" presId="urn:microsoft.com/office/officeart/2018/2/layout/IconVerticalSolidList"/>
    <dgm:cxn modelId="{001B445A-E9DD-461B-90DF-8345C5C9204A}" srcId="{0F283217-025B-41BC-8157-65A8C4DC331E}" destId="{789639D7-6B6F-4921-A21B-3F2E512D0B6D}" srcOrd="0" destOrd="0" parTransId="{78EAE466-701F-4930-ACFA-05440F97ADDB}" sibTransId="{9FF498A0-0B8E-4A81-9EFC-129212EBF3FC}"/>
    <dgm:cxn modelId="{FFB636B3-8D87-4838-8DD6-5E70EC4B3C24}" srcId="{0F283217-025B-41BC-8157-65A8C4DC331E}" destId="{00EEDC0F-2F3E-47EC-A5D3-7DC37C7B3229}" srcOrd="3" destOrd="0" parTransId="{A8210EBE-AC8F-494C-A3F4-79956232C887}" sibTransId="{2F2F58F7-2C45-4F4E-974C-04ACD6A0CFCE}"/>
    <dgm:cxn modelId="{F499E7C3-FC64-4AF7-B495-06C8B285805D}" type="presOf" srcId="{789639D7-6B6F-4921-A21B-3F2E512D0B6D}" destId="{72317786-2E84-422A-975D-8C3D0C95A1FA}" srcOrd="0" destOrd="0" presId="urn:microsoft.com/office/officeart/2018/2/layout/IconVerticalSolidList"/>
    <dgm:cxn modelId="{F312A4D9-861F-4CDD-866B-68FF9DE937E6}" type="presOf" srcId="{39F10E1D-13FD-4299-9844-935B2F4CB130}" destId="{1AAB0F1E-EF5E-4B49-9C18-B68FCF5D5ECF}" srcOrd="0" destOrd="0" presId="urn:microsoft.com/office/officeart/2018/2/layout/IconVerticalSolidList"/>
    <dgm:cxn modelId="{A98E81DF-C83A-4BA4-B239-611D6743EFF7}" type="presOf" srcId="{0F283217-025B-41BC-8157-65A8C4DC331E}" destId="{E3FFEBB7-1F78-46AF-9435-691B607AE8F9}" srcOrd="0" destOrd="0" presId="urn:microsoft.com/office/officeart/2018/2/layout/IconVerticalSolidList"/>
    <dgm:cxn modelId="{AAAD61E3-391B-4E39-A51E-C0D2AEA9A4C7}" srcId="{0F283217-025B-41BC-8157-65A8C4DC331E}" destId="{39F10E1D-13FD-4299-9844-935B2F4CB130}" srcOrd="2" destOrd="0" parTransId="{CB99687F-40A3-4F44-8B8C-A9F9A74445A1}" sibTransId="{85CC2E17-59C9-47BE-B75A-8CC30D249DF0}"/>
    <dgm:cxn modelId="{0C70345F-0ABA-4A94-945C-9ECA7D577578}" type="presParOf" srcId="{E3FFEBB7-1F78-46AF-9435-691B607AE8F9}" destId="{851238BC-9EDD-49D6-8B92-52E079C84493}" srcOrd="0" destOrd="0" presId="urn:microsoft.com/office/officeart/2018/2/layout/IconVerticalSolidList"/>
    <dgm:cxn modelId="{E993C4F1-11DC-47D9-95BB-70B300B64D13}" type="presParOf" srcId="{851238BC-9EDD-49D6-8B92-52E079C84493}" destId="{8D2728FC-05B8-4AAA-8DCC-37F6A190F8F1}" srcOrd="0" destOrd="0" presId="urn:microsoft.com/office/officeart/2018/2/layout/IconVerticalSolidList"/>
    <dgm:cxn modelId="{1AFB98C3-061B-4E16-924A-9AD45A07A381}" type="presParOf" srcId="{851238BC-9EDD-49D6-8B92-52E079C84493}" destId="{657050D6-9CA3-4A7E-B41B-24B16973C44E}" srcOrd="1" destOrd="0" presId="urn:microsoft.com/office/officeart/2018/2/layout/IconVerticalSolidList"/>
    <dgm:cxn modelId="{21B867E3-910B-44D9-98D1-A5B788CA221B}" type="presParOf" srcId="{851238BC-9EDD-49D6-8B92-52E079C84493}" destId="{7C0B861F-FF2A-4ED6-94D2-FCCF01D54D1F}" srcOrd="2" destOrd="0" presId="urn:microsoft.com/office/officeart/2018/2/layout/IconVerticalSolidList"/>
    <dgm:cxn modelId="{3AA00C05-EFF8-4096-955E-18AF5C675472}" type="presParOf" srcId="{851238BC-9EDD-49D6-8B92-52E079C84493}" destId="{72317786-2E84-422A-975D-8C3D0C95A1FA}" srcOrd="3" destOrd="0" presId="urn:microsoft.com/office/officeart/2018/2/layout/IconVerticalSolidList"/>
    <dgm:cxn modelId="{13BD2740-4EFE-4CB5-8632-16678EBFBEA1}" type="presParOf" srcId="{E3FFEBB7-1F78-46AF-9435-691B607AE8F9}" destId="{58A089BB-C66D-4877-ACCA-BDCB47B72AC7}" srcOrd="1" destOrd="0" presId="urn:microsoft.com/office/officeart/2018/2/layout/IconVerticalSolidList"/>
    <dgm:cxn modelId="{0E1FD677-C048-4576-B46B-DE0ADE77488A}" type="presParOf" srcId="{E3FFEBB7-1F78-46AF-9435-691B607AE8F9}" destId="{5BF1038B-76C5-49AD-A980-B0D001BAC3C1}" srcOrd="2" destOrd="0" presId="urn:microsoft.com/office/officeart/2018/2/layout/IconVerticalSolidList"/>
    <dgm:cxn modelId="{0206FD41-2267-43B7-87D1-A53B83E8E3D1}" type="presParOf" srcId="{5BF1038B-76C5-49AD-A980-B0D001BAC3C1}" destId="{E3A08ECA-DB6A-421E-911E-15A02A8F3C90}" srcOrd="0" destOrd="0" presId="urn:microsoft.com/office/officeart/2018/2/layout/IconVerticalSolidList"/>
    <dgm:cxn modelId="{C91405C4-873B-4A52-B8CA-1441E0B97F1B}" type="presParOf" srcId="{5BF1038B-76C5-49AD-A980-B0D001BAC3C1}" destId="{E23DEF2B-0592-4824-B746-48FC6D643D32}" srcOrd="1" destOrd="0" presId="urn:microsoft.com/office/officeart/2018/2/layout/IconVerticalSolidList"/>
    <dgm:cxn modelId="{52AEE7C2-3A4D-4116-8439-E4901148E723}" type="presParOf" srcId="{5BF1038B-76C5-49AD-A980-B0D001BAC3C1}" destId="{511D966C-C013-4CD5-BF71-158D985A250B}" srcOrd="2" destOrd="0" presId="urn:microsoft.com/office/officeart/2018/2/layout/IconVerticalSolidList"/>
    <dgm:cxn modelId="{CF9AC937-E994-493E-8809-46DEEB6A6514}" type="presParOf" srcId="{5BF1038B-76C5-49AD-A980-B0D001BAC3C1}" destId="{D006F210-BEFF-40C6-A638-6AF75FABB9EF}" srcOrd="3" destOrd="0" presId="urn:microsoft.com/office/officeart/2018/2/layout/IconVerticalSolidList"/>
    <dgm:cxn modelId="{2F21667B-FBEE-4333-B275-BADBC8D938DA}" type="presParOf" srcId="{E3FFEBB7-1F78-46AF-9435-691B607AE8F9}" destId="{1A0E0523-2D56-44BB-A8EA-26A068A9A0C0}" srcOrd="3" destOrd="0" presId="urn:microsoft.com/office/officeart/2018/2/layout/IconVerticalSolidList"/>
    <dgm:cxn modelId="{14590676-9793-4427-B500-4590DC6B21EA}" type="presParOf" srcId="{E3FFEBB7-1F78-46AF-9435-691B607AE8F9}" destId="{44857B06-0B39-456C-97C1-FE97EBF43AFE}" srcOrd="4" destOrd="0" presId="urn:microsoft.com/office/officeart/2018/2/layout/IconVerticalSolidList"/>
    <dgm:cxn modelId="{20888A61-35DD-4A31-8831-28183F4E8015}" type="presParOf" srcId="{44857B06-0B39-456C-97C1-FE97EBF43AFE}" destId="{4A65A87A-A258-4F6E-AA78-26CDE6BEB58B}" srcOrd="0" destOrd="0" presId="urn:microsoft.com/office/officeart/2018/2/layout/IconVerticalSolidList"/>
    <dgm:cxn modelId="{38F93D97-F7D4-4AE4-A368-276CD847B750}" type="presParOf" srcId="{44857B06-0B39-456C-97C1-FE97EBF43AFE}" destId="{EBD798B0-8C12-4C60-A62A-802423AAFC5E}" srcOrd="1" destOrd="0" presId="urn:microsoft.com/office/officeart/2018/2/layout/IconVerticalSolidList"/>
    <dgm:cxn modelId="{C566DC49-C8F0-48D4-867B-94C120E1038B}" type="presParOf" srcId="{44857B06-0B39-456C-97C1-FE97EBF43AFE}" destId="{7FAD2BFC-F0DC-47A1-94F8-9B2604F60272}" srcOrd="2" destOrd="0" presId="urn:microsoft.com/office/officeart/2018/2/layout/IconVerticalSolidList"/>
    <dgm:cxn modelId="{5310F39F-B7FD-4411-B5F6-F72412669390}" type="presParOf" srcId="{44857B06-0B39-456C-97C1-FE97EBF43AFE}" destId="{1AAB0F1E-EF5E-4B49-9C18-B68FCF5D5ECF}" srcOrd="3" destOrd="0" presId="urn:microsoft.com/office/officeart/2018/2/layout/IconVerticalSolidList"/>
    <dgm:cxn modelId="{906B1C31-CD6E-4D4E-9B16-0C0A0409861E}" type="presParOf" srcId="{E3FFEBB7-1F78-46AF-9435-691B607AE8F9}" destId="{4AC2CC2E-9D5F-43C3-8E7A-8D78ABED1BDB}" srcOrd="5" destOrd="0" presId="urn:microsoft.com/office/officeart/2018/2/layout/IconVerticalSolidList"/>
    <dgm:cxn modelId="{68E2403D-B31F-4505-9755-D6E3D9134CE4}" type="presParOf" srcId="{E3FFEBB7-1F78-46AF-9435-691B607AE8F9}" destId="{A29CB513-08AA-4F44-AD70-840E7AE05296}" srcOrd="6" destOrd="0" presId="urn:microsoft.com/office/officeart/2018/2/layout/IconVerticalSolidList"/>
    <dgm:cxn modelId="{17C8440E-C34D-4372-9252-7760D3D99114}" type="presParOf" srcId="{A29CB513-08AA-4F44-AD70-840E7AE05296}" destId="{7325C879-540A-42C2-ABAB-C02D2D1D8094}" srcOrd="0" destOrd="0" presId="urn:microsoft.com/office/officeart/2018/2/layout/IconVerticalSolidList"/>
    <dgm:cxn modelId="{5F141525-2785-432B-9BFF-9E5564947B8F}" type="presParOf" srcId="{A29CB513-08AA-4F44-AD70-840E7AE05296}" destId="{24FE8CC4-85BA-4B4E-ABA3-A54A95A1C4F7}" srcOrd="1" destOrd="0" presId="urn:microsoft.com/office/officeart/2018/2/layout/IconVerticalSolidList"/>
    <dgm:cxn modelId="{F50DE994-CB5C-4878-921F-080669FBF540}" type="presParOf" srcId="{A29CB513-08AA-4F44-AD70-840E7AE05296}" destId="{641B7C65-65DB-4324-B788-A6B938555527}" srcOrd="2" destOrd="0" presId="urn:microsoft.com/office/officeart/2018/2/layout/IconVerticalSolidList"/>
    <dgm:cxn modelId="{76B3E92B-43C4-4607-AD4D-D2D5F034E05F}" type="presParOf" srcId="{A29CB513-08AA-4F44-AD70-840E7AE05296}" destId="{FB90B68A-DFD6-4CEE-87FD-321F1D8823E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F2F7D0-443F-489B-B535-3FBFB2C85DA4}"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424211A-5464-43EC-826A-5C43FD43B9C7}">
      <dgm:prSet custT="1"/>
      <dgm:spPr/>
      <dgm:t>
        <a:bodyPr/>
        <a:lstStyle/>
        <a:p>
          <a:pPr>
            <a:defRPr cap="all"/>
          </a:pPr>
          <a:r>
            <a:rPr lang="es-MX" sz="1600" dirty="0"/>
            <a:t>La limpieza es esencial por ello el lavado del uniforme deberá ser de manera diaria.</a:t>
          </a:r>
          <a:endParaRPr lang="en-US" sz="1600" dirty="0"/>
        </a:p>
      </dgm:t>
    </dgm:pt>
    <dgm:pt modelId="{53368AC2-15F4-454D-BC27-92CA037E70E0}" type="parTrans" cxnId="{098CA1A8-AFCD-4754-9D51-C8A0620A0EDC}">
      <dgm:prSet/>
      <dgm:spPr/>
      <dgm:t>
        <a:bodyPr/>
        <a:lstStyle/>
        <a:p>
          <a:endParaRPr lang="en-US"/>
        </a:p>
      </dgm:t>
    </dgm:pt>
    <dgm:pt modelId="{565635EC-BEBE-4A03-8966-C04E5FAD736A}" type="sibTrans" cxnId="{098CA1A8-AFCD-4754-9D51-C8A0620A0EDC}">
      <dgm:prSet/>
      <dgm:spPr/>
      <dgm:t>
        <a:bodyPr/>
        <a:lstStyle/>
        <a:p>
          <a:endParaRPr lang="en-US"/>
        </a:p>
      </dgm:t>
    </dgm:pt>
    <dgm:pt modelId="{2A82DEDB-BBCE-4189-B0E9-02C8C55C059A}">
      <dgm:prSet custT="1"/>
      <dgm:spPr/>
      <dgm:t>
        <a:bodyPr/>
        <a:lstStyle/>
        <a:p>
          <a:pPr>
            <a:defRPr cap="all"/>
          </a:pPr>
          <a:r>
            <a:rPr lang="es-MX" sz="1400" dirty="0"/>
            <a:t>El uniforme se debe colocar una vez que se llegue al lugar de trabajo y retirar antes de salir de las instalaciones. (Playera, filipina, mandil, gorro, pantalón y zapatos). </a:t>
          </a:r>
          <a:endParaRPr lang="en-US" sz="1400" dirty="0"/>
        </a:p>
      </dgm:t>
    </dgm:pt>
    <dgm:pt modelId="{79714A22-4412-42EF-A1EA-69210DD52FCB}" type="parTrans" cxnId="{30A3F364-0277-46DC-B941-A68552C6F274}">
      <dgm:prSet/>
      <dgm:spPr/>
      <dgm:t>
        <a:bodyPr/>
        <a:lstStyle/>
        <a:p>
          <a:endParaRPr lang="en-US"/>
        </a:p>
      </dgm:t>
    </dgm:pt>
    <dgm:pt modelId="{E242CE2F-80A9-4E92-BBE0-B3759F65D3B2}" type="sibTrans" cxnId="{30A3F364-0277-46DC-B941-A68552C6F274}">
      <dgm:prSet/>
      <dgm:spPr/>
      <dgm:t>
        <a:bodyPr/>
        <a:lstStyle/>
        <a:p>
          <a:endParaRPr lang="en-US"/>
        </a:p>
      </dgm:t>
    </dgm:pt>
    <dgm:pt modelId="{0EEF25E3-B658-40BA-AE14-119594716C7F}" type="pres">
      <dgm:prSet presAssocID="{D3F2F7D0-443F-489B-B535-3FBFB2C85DA4}" presName="root" presStyleCnt="0">
        <dgm:presLayoutVars>
          <dgm:dir/>
          <dgm:resizeHandles val="exact"/>
        </dgm:presLayoutVars>
      </dgm:prSet>
      <dgm:spPr/>
    </dgm:pt>
    <dgm:pt modelId="{E4EB8740-E822-4400-8C1C-B482A5801DD2}" type="pres">
      <dgm:prSet presAssocID="{6424211A-5464-43EC-826A-5C43FD43B9C7}" presName="compNode" presStyleCnt="0"/>
      <dgm:spPr/>
    </dgm:pt>
    <dgm:pt modelId="{DFE2CA03-2789-448A-923E-0ADB16D5CAC3}" type="pres">
      <dgm:prSet presAssocID="{6424211A-5464-43EC-826A-5C43FD43B9C7}" presName="iconBgRect" presStyleLbl="bgShp" presStyleIdx="0" presStyleCnt="2"/>
      <dgm:spPr/>
    </dgm:pt>
    <dgm:pt modelId="{F908B412-B55A-4326-A2F7-19B3D9E1706B}" type="pres">
      <dgm:prSet presAssocID="{6424211A-5464-43EC-826A-5C43FD43B9C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p and bucket"/>
        </a:ext>
      </dgm:extLst>
    </dgm:pt>
    <dgm:pt modelId="{BF54CFFE-FB1F-46B3-8807-47B139ADBF99}" type="pres">
      <dgm:prSet presAssocID="{6424211A-5464-43EC-826A-5C43FD43B9C7}" presName="spaceRect" presStyleCnt="0"/>
      <dgm:spPr/>
    </dgm:pt>
    <dgm:pt modelId="{D3F1A62B-C52E-49A4-992F-3ECF6EBA86C5}" type="pres">
      <dgm:prSet presAssocID="{6424211A-5464-43EC-826A-5C43FD43B9C7}" presName="textRect" presStyleLbl="revTx" presStyleIdx="0" presStyleCnt="2">
        <dgm:presLayoutVars>
          <dgm:chMax val="1"/>
          <dgm:chPref val="1"/>
        </dgm:presLayoutVars>
      </dgm:prSet>
      <dgm:spPr/>
    </dgm:pt>
    <dgm:pt modelId="{5C82E446-5735-43C7-AE74-6DBDB30822B1}" type="pres">
      <dgm:prSet presAssocID="{565635EC-BEBE-4A03-8966-C04E5FAD736A}" presName="sibTrans" presStyleCnt="0"/>
      <dgm:spPr/>
    </dgm:pt>
    <dgm:pt modelId="{51353332-0359-4146-B1DA-6D756D637C9D}" type="pres">
      <dgm:prSet presAssocID="{2A82DEDB-BBCE-4189-B0E9-02C8C55C059A}" presName="compNode" presStyleCnt="0"/>
      <dgm:spPr/>
    </dgm:pt>
    <dgm:pt modelId="{B5991213-DCCD-4144-B385-832F56507CDA}" type="pres">
      <dgm:prSet presAssocID="{2A82DEDB-BBCE-4189-B0E9-02C8C55C059A}" presName="iconBgRect" presStyleLbl="bgShp" presStyleIdx="1" presStyleCnt="2"/>
      <dgm:spPr/>
    </dgm:pt>
    <dgm:pt modelId="{55041A8C-CD2D-46D1-A5C9-BBD409712E2F}" type="pres">
      <dgm:prSet presAssocID="{2A82DEDB-BBCE-4189-B0E9-02C8C55C059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apanese Dolls"/>
        </a:ext>
      </dgm:extLst>
    </dgm:pt>
    <dgm:pt modelId="{79672F6E-65E7-4ECB-91A8-A5CFBEA9CFA6}" type="pres">
      <dgm:prSet presAssocID="{2A82DEDB-BBCE-4189-B0E9-02C8C55C059A}" presName="spaceRect" presStyleCnt="0"/>
      <dgm:spPr/>
    </dgm:pt>
    <dgm:pt modelId="{82F401AE-1E38-4152-A7A6-6F0C31B68F81}" type="pres">
      <dgm:prSet presAssocID="{2A82DEDB-BBCE-4189-B0E9-02C8C55C059A}" presName="textRect" presStyleLbl="revTx" presStyleIdx="1" presStyleCnt="2">
        <dgm:presLayoutVars>
          <dgm:chMax val="1"/>
          <dgm:chPref val="1"/>
        </dgm:presLayoutVars>
      </dgm:prSet>
      <dgm:spPr/>
    </dgm:pt>
  </dgm:ptLst>
  <dgm:cxnLst>
    <dgm:cxn modelId="{30A3F364-0277-46DC-B941-A68552C6F274}" srcId="{D3F2F7D0-443F-489B-B535-3FBFB2C85DA4}" destId="{2A82DEDB-BBCE-4189-B0E9-02C8C55C059A}" srcOrd="1" destOrd="0" parTransId="{79714A22-4412-42EF-A1EA-69210DD52FCB}" sibTransId="{E242CE2F-80A9-4E92-BBE0-B3759F65D3B2}"/>
    <dgm:cxn modelId="{60DCBA7F-4E91-4A32-9680-3DEB046370BD}" type="presOf" srcId="{D3F2F7D0-443F-489B-B535-3FBFB2C85DA4}" destId="{0EEF25E3-B658-40BA-AE14-119594716C7F}" srcOrd="0" destOrd="0" presId="urn:microsoft.com/office/officeart/2018/5/layout/IconCircleLabelList"/>
    <dgm:cxn modelId="{098CA1A8-AFCD-4754-9D51-C8A0620A0EDC}" srcId="{D3F2F7D0-443F-489B-B535-3FBFB2C85DA4}" destId="{6424211A-5464-43EC-826A-5C43FD43B9C7}" srcOrd="0" destOrd="0" parTransId="{53368AC2-15F4-454D-BC27-92CA037E70E0}" sibTransId="{565635EC-BEBE-4A03-8966-C04E5FAD736A}"/>
    <dgm:cxn modelId="{EB130EAC-DE58-444F-A152-A4F587CA579D}" type="presOf" srcId="{2A82DEDB-BBCE-4189-B0E9-02C8C55C059A}" destId="{82F401AE-1E38-4152-A7A6-6F0C31B68F81}" srcOrd="0" destOrd="0" presId="urn:microsoft.com/office/officeart/2018/5/layout/IconCircleLabelList"/>
    <dgm:cxn modelId="{2C98D9B8-5C13-4F1A-9747-4443C8FD3B4B}" type="presOf" srcId="{6424211A-5464-43EC-826A-5C43FD43B9C7}" destId="{D3F1A62B-C52E-49A4-992F-3ECF6EBA86C5}" srcOrd="0" destOrd="0" presId="urn:microsoft.com/office/officeart/2018/5/layout/IconCircleLabelList"/>
    <dgm:cxn modelId="{B0C8ED58-1807-4C01-BF0A-DC5823B8F6A3}" type="presParOf" srcId="{0EEF25E3-B658-40BA-AE14-119594716C7F}" destId="{E4EB8740-E822-4400-8C1C-B482A5801DD2}" srcOrd="0" destOrd="0" presId="urn:microsoft.com/office/officeart/2018/5/layout/IconCircleLabelList"/>
    <dgm:cxn modelId="{13FD2E2F-98DD-440E-89F1-A5D48540C268}" type="presParOf" srcId="{E4EB8740-E822-4400-8C1C-B482A5801DD2}" destId="{DFE2CA03-2789-448A-923E-0ADB16D5CAC3}" srcOrd="0" destOrd="0" presId="urn:microsoft.com/office/officeart/2018/5/layout/IconCircleLabelList"/>
    <dgm:cxn modelId="{6DCE911F-E7BD-429B-85F3-D99B8809D053}" type="presParOf" srcId="{E4EB8740-E822-4400-8C1C-B482A5801DD2}" destId="{F908B412-B55A-4326-A2F7-19B3D9E1706B}" srcOrd="1" destOrd="0" presId="urn:microsoft.com/office/officeart/2018/5/layout/IconCircleLabelList"/>
    <dgm:cxn modelId="{48814DD5-B08B-44AB-9F2E-7564CDFA1D9A}" type="presParOf" srcId="{E4EB8740-E822-4400-8C1C-B482A5801DD2}" destId="{BF54CFFE-FB1F-46B3-8807-47B139ADBF99}" srcOrd="2" destOrd="0" presId="urn:microsoft.com/office/officeart/2018/5/layout/IconCircleLabelList"/>
    <dgm:cxn modelId="{878B5287-425A-4FF0-AB4B-CA0589498E2C}" type="presParOf" srcId="{E4EB8740-E822-4400-8C1C-B482A5801DD2}" destId="{D3F1A62B-C52E-49A4-992F-3ECF6EBA86C5}" srcOrd="3" destOrd="0" presId="urn:microsoft.com/office/officeart/2018/5/layout/IconCircleLabelList"/>
    <dgm:cxn modelId="{96A5B130-00F9-4273-B3F5-F8461972A97F}" type="presParOf" srcId="{0EEF25E3-B658-40BA-AE14-119594716C7F}" destId="{5C82E446-5735-43C7-AE74-6DBDB30822B1}" srcOrd="1" destOrd="0" presId="urn:microsoft.com/office/officeart/2018/5/layout/IconCircleLabelList"/>
    <dgm:cxn modelId="{3716D806-E0A8-481B-B832-C9EB17545AA2}" type="presParOf" srcId="{0EEF25E3-B658-40BA-AE14-119594716C7F}" destId="{51353332-0359-4146-B1DA-6D756D637C9D}" srcOrd="2" destOrd="0" presId="urn:microsoft.com/office/officeart/2018/5/layout/IconCircleLabelList"/>
    <dgm:cxn modelId="{9D4005AC-2CAB-45F0-B9B0-AC5C574B55EE}" type="presParOf" srcId="{51353332-0359-4146-B1DA-6D756D637C9D}" destId="{B5991213-DCCD-4144-B385-832F56507CDA}" srcOrd="0" destOrd="0" presId="urn:microsoft.com/office/officeart/2018/5/layout/IconCircleLabelList"/>
    <dgm:cxn modelId="{BEBE759B-E226-4B89-BD2D-35CCE833887B}" type="presParOf" srcId="{51353332-0359-4146-B1DA-6D756D637C9D}" destId="{55041A8C-CD2D-46D1-A5C9-BBD409712E2F}" srcOrd="1" destOrd="0" presId="urn:microsoft.com/office/officeart/2018/5/layout/IconCircleLabelList"/>
    <dgm:cxn modelId="{9610C9B0-7FE2-4E0F-ADF5-4E8880132D91}" type="presParOf" srcId="{51353332-0359-4146-B1DA-6D756D637C9D}" destId="{79672F6E-65E7-4ECB-91A8-A5CFBEA9CFA6}" srcOrd="2" destOrd="0" presId="urn:microsoft.com/office/officeart/2018/5/layout/IconCircleLabelList"/>
    <dgm:cxn modelId="{6D0F9FF3-B283-4421-A8F1-6CD0AFA4161F}" type="presParOf" srcId="{51353332-0359-4146-B1DA-6D756D637C9D}" destId="{82F401AE-1E38-4152-A7A6-6F0C31B68F8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2C8B00-AD2E-43AD-9FEC-3C0DB6D55A7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691F5E5-22CE-4776-82CF-05B140DFCCA0}">
      <dgm:prSet/>
      <dgm:spPr/>
      <dgm:t>
        <a:bodyPr/>
        <a:lstStyle/>
        <a:p>
          <a:pPr algn="just">
            <a:lnSpc>
              <a:spcPct val="100000"/>
            </a:lnSpc>
          </a:pPr>
          <a:r>
            <a:rPr lang="es-ES_tradnl" dirty="0"/>
            <a:t>Las instalaciones se limpiarán una vez al día como mínimo y dependiendo de su uso. Los comedores después de cada servicio, lavabos dependiendo el uso se aumentará la frecuencia diaria, etc. </a:t>
          </a:r>
          <a:endParaRPr lang="en-US" dirty="0"/>
        </a:p>
      </dgm:t>
    </dgm:pt>
    <dgm:pt modelId="{A61CCAC9-E52F-43CD-B82A-49C0A42F765A}" type="parTrans" cxnId="{DD980AD7-E15F-498D-A61F-242BCD1E94F3}">
      <dgm:prSet/>
      <dgm:spPr/>
      <dgm:t>
        <a:bodyPr/>
        <a:lstStyle/>
        <a:p>
          <a:endParaRPr lang="en-US"/>
        </a:p>
      </dgm:t>
    </dgm:pt>
    <dgm:pt modelId="{D5CA478C-5F93-4EFA-BE66-B57CBC561E7B}" type="sibTrans" cxnId="{DD980AD7-E15F-498D-A61F-242BCD1E94F3}">
      <dgm:prSet/>
      <dgm:spPr/>
      <dgm:t>
        <a:bodyPr/>
        <a:lstStyle/>
        <a:p>
          <a:pPr>
            <a:lnSpc>
              <a:spcPct val="100000"/>
            </a:lnSpc>
          </a:pPr>
          <a:endParaRPr lang="en-US"/>
        </a:p>
      </dgm:t>
    </dgm:pt>
    <dgm:pt modelId="{B6CD5B57-F83C-4520-820E-93A0A9991F36}">
      <dgm:prSet/>
      <dgm:spPr/>
      <dgm:t>
        <a:bodyPr/>
        <a:lstStyle/>
        <a:p>
          <a:pPr algn="just">
            <a:lnSpc>
              <a:spcPct val="100000"/>
            </a:lnSpc>
          </a:pPr>
          <a:r>
            <a:rPr lang="es-ES_tradnl" dirty="0"/>
            <a:t>Se dispondrá de ubicaciones específicas para depositar los guantes usados y ubicaciones para todo el otro material, botes, etc. </a:t>
          </a:r>
          <a:endParaRPr lang="en-US" dirty="0"/>
        </a:p>
      </dgm:t>
    </dgm:pt>
    <dgm:pt modelId="{321B8594-55BC-48CA-9865-91441FC2CF8A}" type="parTrans" cxnId="{AFB73094-1614-4437-864A-1FDB0EEBBEC4}">
      <dgm:prSet/>
      <dgm:spPr/>
      <dgm:t>
        <a:bodyPr/>
        <a:lstStyle/>
        <a:p>
          <a:endParaRPr lang="en-US"/>
        </a:p>
      </dgm:t>
    </dgm:pt>
    <dgm:pt modelId="{BAE4B8E0-8B99-4B75-9321-6198D1D10123}" type="sibTrans" cxnId="{AFB73094-1614-4437-864A-1FDB0EEBBEC4}">
      <dgm:prSet/>
      <dgm:spPr/>
      <dgm:t>
        <a:bodyPr/>
        <a:lstStyle/>
        <a:p>
          <a:endParaRPr lang="en-US"/>
        </a:p>
      </dgm:t>
    </dgm:pt>
    <dgm:pt modelId="{5612B66E-AE2A-48AC-A945-15E6CF0220D1}" type="pres">
      <dgm:prSet presAssocID="{8B2C8B00-AD2E-43AD-9FEC-3C0DB6D55A7E}" presName="root" presStyleCnt="0">
        <dgm:presLayoutVars>
          <dgm:dir/>
          <dgm:resizeHandles val="exact"/>
        </dgm:presLayoutVars>
      </dgm:prSet>
      <dgm:spPr/>
    </dgm:pt>
    <dgm:pt modelId="{382DC0AA-8578-4D64-9923-6DE88A6AB225}" type="pres">
      <dgm:prSet presAssocID="{E691F5E5-22CE-4776-82CF-05B140DFCCA0}" presName="compNode" presStyleCnt="0"/>
      <dgm:spPr/>
    </dgm:pt>
    <dgm:pt modelId="{82DC7069-3C82-4E8E-B393-44A783952849}" type="pres">
      <dgm:prSet presAssocID="{E691F5E5-22CE-4776-82CF-05B140DFCCA0}" presName="bgRect" presStyleLbl="bgShp" presStyleIdx="0" presStyleCnt="2"/>
      <dgm:spPr/>
    </dgm:pt>
    <dgm:pt modelId="{590CC8F1-18FF-4D1B-B888-8317906C3F0A}" type="pres">
      <dgm:prSet presAssocID="{E691F5E5-22CE-4776-82CF-05B140DFCCA0}"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ubo y fregona"/>
        </a:ext>
      </dgm:extLst>
    </dgm:pt>
    <dgm:pt modelId="{C044B788-210F-4AB6-B066-50DFA0404F5B}" type="pres">
      <dgm:prSet presAssocID="{E691F5E5-22CE-4776-82CF-05B140DFCCA0}" presName="spaceRect" presStyleCnt="0"/>
      <dgm:spPr/>
    </dgm:pt>
    <dgm:pt modelId="{F9B957B0-DC48-4405-858A-306F8C5281DF}" type="pres">
      <dgm:prSet presAssocID="{E691F5E5-22CE-4776-82CF-05B140DFCCA0}" presName="parTx" presStyleLbl="revTx" presStyleIdx="0" presStyleCnt="2">
        <dgm:presLayoutVars>
          <dgm:chMax val="0"/>
          <dgm:chPref val="0"/>
        </dgm:presLayoutVars>
      </dgm:prSet>
      <dgm:spPr/>
    </dgm:pt>
    <dgm:pt modelId="{1DCF59AA-8BA2-4030-A8B9-FE2D2F3667CD}" type="pres">
      <dgm:prSet presAssocID="{D5CA478C-5F93-4EFA-BE66-B57CBC561E7B}" presName="sibTrans" presStyleCnt="0"/>
      <dgm:spPr/>
    </dgm:pt>
    <dgm:pt modelId="{ADAFCA3F-5B84-4FAB-B9F8-EB64249E6376}" type="pres">
      <dgm:prSet presAssocID="{B6CD5B57-F83C-4520-820E-93A0A9991F36}" presName="compNode" presStyleCnt="0"/>
      <dgm:spPr/>
    </dgm:pt>
    <dgm:pt modelId="{CCA67320-7191-4E17-A1CC-F1C80AA2AE4A}" type="pres">
      <dgm:prSet presAssocID="{B6CD5B57-F83C-4520-820E-93A0A9991F36}" presName="bgRect" presStyleLbl="bgShp" presStyleIdx="1" presStyleCnt="2"/>
      <dgm:spPr/>
    </dgm:pt>
    <dgm:pt modelId="{F59DA07A-E26A-4BEF-AE0E-37190DF013D7}" type="pres">
      <dgm:prSet presAssocID="{B6CD5B57-F83C-4520-820E-93A0A9991F36}"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sura"/>
        </a:ext>
      </dgm:extLst>
    </dgm:pt>
    <dgm:pt modelId="{50EEAAC8-426C-45BB-A129-C5DB99C945E6}" type="pres">
      <dgm:prSet presAssocID="{B6CD5B57-F83C-4520-820E-93A0A9991F36}" presName="spaceRect" presStyleCnt="0"/>
      <dgm:spPr/>
    </dgm:pt>
    <dgm:pt modelId="{20760956-A40F-440B-9F81-674C9B2FA943}" type="pres">
      <dgm:prSet presAssocID="{B6CD5B57-F83C-4520-820E-93A0A9991F36}" presName="parTx" presStyleLbl="revTx" presStyleIdx="1" presStyleCnt="2">
        <dgm:presLayoutVars>
          <dgm:chMax val="0"/>
          <dgm:chPref val="0"/>
        </dgm:presLayoutVars>
      </dgm:prSet>
      <dgm:spPr/>
    </dgm:pt>
  </dgm:ptLst>
  <dgm:cxnLst>
    <dgm:cxn modelId="{4A736011-93AF-4980-981B-262601244F39}" type="presOf" srcId="{E691F5E5-22CE-4776-82CF-05B140DFCCA0}" destId="{F9B957B0-DC48-4405-858A-306F8C5281DF}" srcOrd="0" destOrd="0" presId="urn:microsoft.com/office/officeart/2018/2/layout/IconVerticalSolidList"/>
    <dgm:cxn modelId="{867DED91-7144-4F74-8D91-59ACC0D140C6}" type="presOf" srcId="{8B2C8B00-AD2E-43AD-9FEC-3C0DB6D55A7E}" destId="{5612B66E-AE2A-48AC-A945-15E6CF0220D1}" srcOrd="0" destOrd="0" presId="urn:microsoft.com/office/officeart/2018/2/layout/IconVerticalSolidList"/>
    <dgm:cxn modelId="{AFB73094-1614-4437-864A-1FDB0EEBBEC4}" srcId="{8B2C8B00-AD2E-43AD-9FEC-3C0DB6D55A7E}" destId="{B6CD5B57-F83C-4520-820E-93A0A9991F36}" srcOrd="1" destOrd="0" parTransId="{321B8594-55BC-48CA-9865-91441FC2CF8A}" sibTransId="{BAE4B8E0-8B99-4B75-9321-6198D1D10123}"/>
    <dgm:cxn modelId="{610CAED6-7106-41A3-8F28-4E98B3810861}" type="presOf" srcId="{B6CD5B57-F83C-4520-820E-93A0A9991F36}" destId="{20760956-A40F-440B-9F81-674C9B2FA943}" srcOrd="0" destOrd="0" presId="urn:microsoft.com/office/officeart/2018/2/layout/IconVerticalSolidList"/>
    <dgm:cxn modelId="{DD980AD7-E15F-498D-A61F-242BCD1E94F3}" srcId="{8B2C8B00-AD2E-43AD-9FEC-3C0DB6D55A7E}" destId="{E691F5E5-22CE-4776-82CF-05B140DFCCA0}" srcOrd="0" destOrd="0" parTransId="{A61CCAC9-E52F-43CD-B82A-49C0A42F765A}" sibTransId="{D5CA478C-5F93-4EFA-BE66-B57CBC561E7B}"/>
    <dgm:cxn modelId="{AA059A0F-61E7-46D0-94A2-15652CA3D652}" type="presParOf" srcId="{5612B66E-AE2A-48AC-A945-15E6CF0220D1}" destId="{382DC0AA-8578-4D64-9923-6DE88A6AB225}" srcOrd="0" destOrd="0" presId="urn:microsoft.com/office/officeart/2018/2/layout/IconVerticalSolidList"/>
    <dgm:cxn modelId="{475EFF7A-F760-4EAD-9981-245FE9C52CDF}" type="presParOf" srcId="{382DC0AA-8578-4D64-9923-6DE88A6AB225}" destId="{82DC7069-3C82-4E8E-B393-44A783952849}" srcOrd="0" destOrd="0" presId="urn:microsoft.com/office/officeart/2018/2/layout/IconVerticalSolidList"/>
    <dgm:cxn modelId="{CF875101-C5B3-40B5-8257-D6339D957247}" type="presParOf" srcId="{382DC0AA-8578-4D64-9923-6DE88A6AB225}" destId="{590CC8F1-18FF-4D1B-B888-8317906C3F0A}" srcOrd="1" destOrd="0" presId="urn:microsoft.com/office/officeart/2018/2/layout/IconVerticalSolidList"/>
    <dgm:cxn modelId="{4741862F-A0C7-4E35-AC50-011435BD7B2E}" type="presParOf" srcId="{382DC0AA-8578-4D64-9923-6DE88A6AB225}" destId="{C044B788-210F-4AB6-B066-50DFA0404F5B}" srcOrd="2" destOrd="0" presId="urn:microsoft.com/office/officeart/2018/2/layout/IconVerticalSolidList"/>
    <dgm:cxn modelId="{99B67F39-CBF5-4A59-B4AC-A5A5C3BBD9BD}" type="presParOf" srcId="{382DC0AA-8578-4D64-9923-6DE88A6AB225}" destId="{F9B957B0-DC48-4405-858A-306F8C5281DF}" srcOrd="3" destOrd="0" presId="urn:microsoft.com/office/officeart/2018/2/layout/IconVerticalSolidList"/>
    <dgm:cxn modelId="{3824CCFA-A318-48C7-906B-0FCD6A22EC5C}" type="presParOf" srcId="{5612B66E-AE2A-48AC-A945-15E6CF0220D1}" destId="{1DCF59AA-8BA2-4030-A8B9-FE2D2F3667CD}" srcOrd="1" destOrd="0" presId="urn:microsoft.com/office/officeart/2018/2/layout/IconVerticalSolidList"/>
    <dgm:cxn modelId="{D5BB804C-3136-4A83-87EE-376CFA9EA413}" type="presParOf" srcId="{5612B66E-AE2A-48AC-A945-15E6CF0220D1}" destId="{ADAFCA3F-5B84-4FAB-B9F8-EB64249E6376}" srcOrd="2" destOrd="0" presId="urn:microsoft.com/office/officeart/2018/2/layout/IconVerticalSolidList"/>
    <dgm:cxn modelId="{2EDBF363-DD4E-48EE-870A-3A0C49374D2E}" type="presParOf" srcId="{ADAFCA3F-5B84-4FAB-B9F8-EB64249E6376}" destId="{CCA67320-7191-4E17-A1CC-F1C80AA2AE4A}" srcOrd="0" destOrd="0" presId="urn:microsoft.com/office/officeart/2018/2/layout/IconVerticalSolidList"/>
    <dgm:cxn modelId="{0E080A0A-45D3-4BEC-9B14-397411A94E0A}" type="presParOf" srcId="{ADAFCA3F-5B84-4FAB-B9F8-EB64249E6376}" destId="{F59DA07A-E26A-4BEF-AE0E-37190DF013D7}" srcOrd="1" destOrd="0" presId="urn:microsoft.com/office/officeart/2018/2/layout/IconVerticalSolidList"/>
    <dgm:cxn modelId="{BB855F41-15E7-4145-9560-0AF18805DF56}" type="presParOf" srcId="{ADAFCA3F-5B84-4FAB-B9F8-EB64249E6376}" destId="{50EEAAC8-426C-45BB-A129-C5DB99C945E6}" srcOrd="2" destOrd="0" presId="urn:microsoft.com/office/officeart/2018/2/layout/IconVerticalSolidList"/>
    <dgm:cxn modelId="{31D9B738-FA0C-47DE-A151-9D6E16D9AC6C}" type="presParOf" srcId="{ADAFCA3F-5B84-4FAB-B9F8-EB64249E6376}" destId="{20760956-A40F-440B-9F81-674C9B2FA94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849C69-A33D-4000-BC69-074AF04AB97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001F6DC-A256-4DBA-B5D1-B339503400E2}">
      <dgm:prSet/>
      <dgm:spPr/>
      <dgm:t>
        <a:bodyPr/>
        <a:lstStyle/>
        <a:p>
          <a:r>
            <a:rPr lang="es-ES"/>
            <a:t>Utensilios: cucharas, chucharones, pinzas, cuchillos, etc.</a:t>
          </a:r>
          <a:endParaRPr lang="en-US"/>
        </a:p>
      </dgm:t>
    </dgm:pt>
    <dgm:pt modelId="{C89A9A3E-71F0-4BD8-876E-3A314E34FEA7}" type="parTrans" cxnId="{F58F34F2-7544-4DA4-BC7E-866446CA9B22}">
      <dgm:prSet/>
      <dgm:spPr/>
      <dgm:t>
        <a:bodyPr/>
        <a:lstStyle/>
        <a:p>
          <a:endParaRPr lang="en-US"/>
        </a:p>
      </dgm:t>
    </dgm:pt>
    <dgm:pt modelId="{B34A5383-74AA-44C4-802E-A12B2A3503F0}" type="sibTrans" cxnId="{F58F34F2-7544-4DA4-BC7E-866446CA9B22}">
      <dgm:prSet/>
      <dgm:spPr/>
      <dgm:t>
        <a:bodyPr/>
        <a:lstStyle/>
        <a:p>
          <a:endParaRPr lang="en-US"/>
        </a:p>
      </dgm:t>
    </dgm:pt>
    <dgm:pt modelId="{8716957B-3C63-49E6-A9C2-DE41966F65B2}">
      <dgm:prSet/>
      <dgm:spPr/>
      <dgm:t>
        <a:bodyPr/>
        <a:lstStyle/>
        <a:p>
          <a:r>
            <a:rPr lang="es-ES"/>
            <a:t>Equipo menor: ollas, budineras, contenedores, etc.</a:t>
          </a:r>
          <a:endParaRPr lang="en-US"/>
        </a:p>
      </dgm:t>
    </dgm:pt>
    <dgm:pt modelId="{B5EAB5E2-927A-4E1A-88A3-337456278BED}" type="parTrans" cxnId="{B53139DE-532E-452F-A19C-339054C83001}">
      <dgm:prSet/>
      <dgm:spPr/>
      <dgm:t>
        <a:bodyPr/>
        <a:lstStyle/>
        <a:p>
          <a:endParaRPr lang="en-US"/>
        </a:p>
      </dgm:t>
    </dgm:pt>
    <dgm:pt modelId="{A061BB3C-F352-4182-A16A-BBC34527E5E9}" type="sibTrans" cxnId="{B53139DE-532E-452F-A19C-339054C83001}">
      <dgm:prSet/>
      <dgm:spPr/>
      <dgm:t>
        <a:bodyPr/>
        <a:lstStyle/>
        <a:p>
          <a:endParaRPr lang="en-US"/>
        </a:p>
      </dgm:t>
    </dgm:pt>
    <dgm:pt modelId="{5A6DF680-6015-4FF7-843B-7740606CB40C}">
      <dgm:prSet/>
      <dgm:spPr/>
      <dgm:t>
        <a:bodyPr/>
        <a:lstStyle/>
        <a:p>
          <a:r>
            <a:rPr lang="es-ES"/>
            <a:t>Loza y plaque</a:t>
          </a:r>
          <a:endParaRPr lang="en-US"/>
        </a:p>
      </dgm:t>
    </dgm:pt>
    <dgm:pt modelId="{9811C873-625E-4F94-8896-4A7E434B2266}" type="parTrans" cxnId="{4ACB37F7-7248-46BD-950F-09C1F878AE66}">
      <dgm:prSet/>
      <dgm:spPr/>
      <dgm:t>
        <a:bodyPr/>
        <a:lstStyle/>
        <a:p>
          <a:endParaRPr lang="en-US"/>
        </a:p>
      </dgm:t>
    </dgm:pt>
    <dgm:pt modelId="{ADA66EE3-F737-4BE4-8567-57401B01F9A2}" type="sibTrans" cxnId="{4ACB37F7-7248-46BD-950F-09C1F878AE66}">
      <dgm:prSet/>
      <dgm:spPr/>
      <dgm:t>
        <a:bodyPr/>
        <a:lstStyle/>
        <a:p>
          <a:endParaRPr lang="en-US"/>
        </a:p>
      </dgm:t>
    </dgm:pt>
    <dgm:pt modelId="{E52798A3-292B-46AC-A0E7-062D23AD96C9}">
      <dgm:prSet/>
      <dgm:spPr/>
      <dgm:t>
        <a:bodyPr/>
        <a:lstStyle/>
        <a:p>
          <a:r>
            <a:rPr lang="es-ES"/>
            <a:t>Dispensadores y máquinas de agua</a:t>
          </a:r>
          <a:endParaRPr lang="en-US"/>
        </a:p>
      </dgm:t>
    </dgm:pt>
    <dgm:pt modelId="{438EB1D6-B684-4606-8241-21BB201A2368}" type="parTrans" cxnId="{E7FB92BB-140B-4D75-B9F3-ACAA3A35C628}">
      <dgm:prSet/>
      <dgm:spPr/>
      <dgm:t>
        <a:bodyPr/>
        <a:lstStyle/>
        <a:p>
          <a:endParaRPr lang="en-US"/>
        </a:p>
      </dgm:t>
    </dgm:pt>
    <dgm:pt modelId="{E2E21518-D85E-48F4-B8B8-67853AE6A391}" type="sibTrans" cxnId="{E7FB92BB-140B-4D75-B9F3-ACAA3A35C628}">
      <dgm:prSet/>
      <dgm:spPr/>
      <dgm:t>
        <a:bodyPr/>
        <a:lstStyle/>
        <a:p>
          <a:endParaRPr lang="en-US"/>
        </a:p>
      </dgm:t>
    </dgm:pt>
    <dgm:pt modelId="{6E61DF99-3DC1-40CC-8BDA-E774C784B419}" type="pres">
      <dgm:prSet presAssocID="{E6849C69-A33D-4000-BC69-074AF04AB97B}" presName="root" presStyleCnt="0">
        <dgm:presLayoutVars>
          <dgm:dir/>
          <dgm:resizeHandles val="exact"/>
        </dgm:presLayoutVars>
      </dgm:prSet>
      <dgm:spPr/>
    </dgm:pt>
    <dgm:pt modelId="{B889AB59-6C35-4223-B979-3CE11ECB5876}" type="pres">
      <dgm:prSet presAssocID="{E001F6DC-A256-4DBA-B5D1-B339503400E2}" presName="compNode" presStyleCnt="0"/>
      <dgm:spPr/>
    </dgm:pt>
    <dgm:pt modelId="{0748A17C-8353-490B-9191-E9F25767E5D0}" type="pres">
      <dgm:prSet presAssocID="{E001F6DC-A256-4DBA-B5D1-B339503400E2}" presName="bgRect" presStyleLbl="bgShp" presStyleIdx="0" presStyleCnt="4"/>
      <dgm:spPr/>
    </dgm:pt>
    <dgm:pt modelId="{B1FD464A-FCB6-41BD-8DAA-3D399B3041A0}" type="pres">
      <dgm:prSet presAssocID="{E001F6DC-A256-4DBA-B5D1-B339503400E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oon"/>
        </a:ext>
      </dgm:extLst>
    </dgm:pt>
    <dgm:pt modelId="{48AE3D0B-F400-4A30-A86E-EDCA31BC05DA}" type="pres">
      <dgm:prSet presAssocID="{E001F6DC-A256-4DBA-B5D1-B339503400E2}" presName="spaceRect" presStyleCnt="0"/>
      <dgm:spPr/>
    </dgm:pt>
    <dgm:pt modelId="{22673AB9-F90A-4B13-940F-60FF5A2653A6}" type="pres">
      <dgm:prSet presAssocID="{E001F6DC-A256-4DBA-B5D1-B339503400E2}" presName="parTx" presStyleLbl="revTx" presStyleIdx="0" presStyleCnt="4">
        <dgm:presLayoutVars>
          <dgm:chMax val="0"/>
          <dgm:chPref val="0"/>
        </dgm:presLayoutVars>
      </dgm:prSet>
      <dgm:spPr/>
    </dgm:pt>
    <dgm:pt modelId="{45252806-EFB9-46FD-93D9-DF2331BB47F7}" type="pres">
      <dgm:prSet presAssocID="{B34A5383-74AA-44C4-802E-A12B2A3503F0}" presName="sibTrans" presStyleCnt="0"/>
      <dgm:spPr/>
    </dgm:pt>
    <dgm:pt modelId="{1FBAE82B-2292-4147-8528-AE19D9CAA2D2}" type="pres">
      <dgm:prSet presAssocID="{8716957B-3C63-49E6-A9C2-DE41966F65B2}" presName="compNode" presStyleCnt="0"/>
      <dgm:spPr/>
    </dgm:pt>
    <dgm:pt modelId="{985B7562-BF5F-46B1-8113-B620650CCA3C}" type="pres">
      <dgm:prSet presAssocID="{8716957B-3C63-49E6-A9C2-DE41966F65B2}" presName="bgRect" presStyleLbl="bgShp" presStyleIdx="1" presStyleCnt="4"/>
      <dgm:spPr/>
    </dgm:pt>
    <dgm:pt modelId="{4290D32B-74F4-4355-A356-0585800C5F01}" type="pres">
      <dgm:prSet presAssocID="{8716957B-3C63-49E6-A9C2-DE41966F65B2}"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risol de oro"/>
        </a:ext>
      </dgm:extLst>
    </dgm:pt>
    <dgm:pt modelId="{D4E48C1B-F240-4C58-843F-F9784541AE95}" type="pres">
      <dgm:prSet presAssocID="{8716957B-3C63-49E6-A9C2-DE41966F65B2}" presName="spaceRect" presStyleCnt="0"/>
      <dgm:spPr/>
    </dgm:pt>
    <dgm:pt modelId="{3190D20A-1BE6-4686-98CD-D7AEB972308F}" type="pres">
      <dgm:prSet presAssocID="{8716957B-3C63-49E6-A9C2-DE41966F65B2}" presName="parTx" presStyleLbl="revTx" presStyleIdx="1" presStyleCnt="4">
        <dgm:presLayoutVars>
          <dgm:chMax val="0"/>
          <dgm:chPref val="0"/>
        </dgm:presLayoutVars>
      </dgm:prSet>
      <dgm:spPr/>
    </dgm:pt>
    <dgm:pt modelId="{0BCB24CA-FC90-4AE0-A1FE-9BB097EE20E7}" type="pres">
      <dgm:prSet presAssocID="{A061BB3C-F352-4182-A16A-BBC34527E5E9}" presName="sibTrans" presStyleCnt="0"/>
      <dgm:spPr/>
    </dgm:pt>
    <dgm:pt modelId="{70D9D0D5-C478-4CB0-B1BD-54E0A2A3EE9F}" type="pres">
      <dgm:prSet presAssocID="{5A6DF680-6015-4FF7-843B-7740606CB40C}" presName="compNode" presStyleCnt="0"/>
      <dgm:spPr/>
    </dgm:pt>
    <dgm:pt modelId="{FE276636-79ED-44DB-B655-61F2C5161281}" type="pres">
      <dgm:prSet presAssocID="{5A6DF680-6015-4FF7-843B-7740606CB40C}" presName="bgRect" presStyleLbl="bgShp" presStyleIdx="2" presStyleCnt="4"/>
      <dgm:spPr/>
    </dgm:pt>
    <dgm:pt modelId="{DD6E7023-C80D-4900-81F4-25FA06485036}" type="pres">
      <dgm:prSet presAssocID="{5A6DF680-6015-4FF7-843B-7740606CB40C}"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figuración de la mesa"/>
        </a:ext>
      </dgm:extLst>
    </dgm:pt>
    <dgm:pt modelId="{649C6F3B-73D6-4BEC-802E-048B183D01CD}" type="pres">
      <dgm:prSet presAssocID="{5A6DF680-6015-4FF7-843B-7740606CB40C}" presName="spaceRect" presStyleCnt="0"/>
      <dgm:spPr/>
    </dgm:pt>
    <dgm:pt modelId="{E3F016EB-BC92-44B2-9AFE-5D8D53CF1947}" type="pres">
      <dgm:prSet presAssocID="{5A6DF680-6015-4FF7-843B-7740606CB40C}" presName="parTx" presStyleLbl="revTx" presStyleIdx="2" presStyleCnt="4">
        <dgm:presLayoutVars>
          <dgm:chMax val="0"/>
          <dgm:chPref val="0"/>
        </dgm:presLayoutVars>
      </dgm:prSet>
      <dgm:spPr/>
    </dgm:pt>
    <dgm:pt modelId="{C0A8863A-2F6E-4560-92A1-6A3EFA46101D}" type="pres">
      <dgm:prSet presAssocID="{ADA66EE3-F737-4BE4-8567-57401B01F9A2}" presName="sibTrans" presStyleCnt="0"/>
      <dgm:spPr/>
    </dgm:pt>
    <dgm:pt modelId="{6EBCFEBA-C251-446C-B938-1B0ED457E0EF}" type="pres">
      <dgm:prSet presAssocID="{E52798A3-292B-46AC-A0E7-062D23AD96C9}" presName="compNode" presStyleCnt="0"/>
      <dgm:spPr/>
    </dgm:pt>
    <dgm:pt modelId="{D8D82DF7-5C65-4B21-ABB2-34EC5A359FC9}" type="pres">
      <dgm:prSet presAssocID="{E52798A3-292B-46AC-A0E7-062D23AD96C9}" presName="bgRect" presStyleLbl="bgShp" presStyleIdx="3" presStyleCnt="4"/>
      <dgm:spPr/>
    </dgm:pt>
    <dgm:pt modelId="{8281671B-300B-4FDB-B814-7B4122CBC7EC}" type="pres">
      <dgm:prSet presAssocID="{E52798A3-292B-46AC-A0E7-062D23AD96C9}"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oción"/>
        </a:ext>
      </dgm:extLst>
    </dgm:pt>
    <dgm:pt modelId="{A72E2B9A-C419-4760-8E0A-78CEE2912A4B}" type="pres">
      <dgm:prSet presAssocID="{E52798A3-292B-46AC-A0E7-062D23AD96C9}" presName="spaceRect" presStyleCnt="0"/>
      <dgm:spPr/>
    </dgm:pt>
    <dgm:pt modelId="{29722AA5-DCCE-4DDB-B93C-1826DC994B52}" type="pres">
      <dgm:prSet presAssocID="{E52798A3-292B-46AC-A0E7-062D23AD96C9}" presName="parTx" presStyleLbl="revTx" presStyleIdx="3" presStyleCnt="4">
        <dgm:presLayoutVars>
          <dgm:chMax val="0"/>
          <dgm:chPref val="0"/>
        </dgm:presLayoutVars>
      </dgm:prSet>
      <dgm:spPr/>
    </dgm:pt>
  </dgm:ptLst>
  <dgm:cxnLst>
    <dgm:cxn modelId="{EF8D6A10-9AE4-4989-96B1-7145052031C8}" type="presOf" srcId="{E001F6DC-A256-4DBA-B5D1-B339503400E2}" destId="{22673AB9-F90A-4B13-940F-60FF5A2653A6}" srcOrd="0" destOrd="0" presId="urn:microsoft.com/office/officeart/2018/2/layout/IconVerticalSolidList"/>
    <dgm:cxn modelId="{7D13A25D-DBFD-42DA-B4BD-134C2BAECD48}" type="presOf" srcId="{E6849C69-A33D-4000-BC69-074AF04AB97B}" destId="{6E61DF99-3DC1-40CC-8BDA-E774C784B419}" srcOrd="0" destOrd="0" presId="urn:microsoft.com/office/officeart/2018/2/layout/IconVerticalSolidList"/>
    <dgm:cxn modelId="{D333E565-26FC-4FA0-A105-4D76D9EAE8F2}" type="presOf" srcId="{8716957B-3C63-49E6-A9C2-DE41966F65B2}" destId="{3190D20A-1BE6-4686-98CD-D7AEB972308F}" srcOrd="0" destOrd="0" presId="urn:microsoft.com/office/officeart/2018/2/layout/IconVerticalSolidList"/>
    <dgm:cxn modelId="{94BF3E72-F87C-43AD-ACF9-088E7886D4CC}" type="presOf" srcId="{5A6DF680-6015-4FF7-843B-7740606CB40C}" destId="{E3F016EB-BC92-44B2-9AFE-5D8D53CF1947}" srcOrd="0" destOrd="0" presId="urn:microsoft.com/office/officeart/2018/2/layout/IconVerticalSolidList"/>
    <dgm:cxn modelId="{0849A68E-14F8-4F30-B370-CCA4A0473BBF}" type="presOf" srcId="{E52798A3-292B-46AC-A0E7-062D23AD96C9}" destId="{29722AA5-DCCE-4DDB-B93C-1826DC994B52}" srcOrd="0" destOrd="0" presId="urn:microsoft.com/office/officeart/2018/2/layout/IconVerticalSolidList"/>
    <dgm:cxn modelId="{E7FB92BB-140B-4D75-B9F3-ACAA3A35C628}" srcId="{E6849C69-A33D-4000-BC69-074AF04AB97B}" destId="{E52798A3-292B-46AC-A0E7-062D23AD96C9}" srcOrd="3" destOrd="0" parTransId="{438EB1D6-B684-4606-8241-21BB201A2368}" sibTransId="{E2E21518-D85E-48F4-B8B8-67853AE6A391}"/>
    <dgm:cxn modelId="{B53139DE-532E-452F-A19C-339054C83001}" srcId="{E6849C69-A33D-4000-BC69-074AF04AB97B}" destId="{8716957B-3C63-49E6-A9C2-DE41966F65B2}" srcOrd="1" destOrd="0" parTransId="{B5EAB5E2-927A-4E1A-88A3-337456278BED}" sibTransId="{A061BB3C-F352-4182-A16A-BBC34527E5E9}"/>
    <dgm:cxn modelId="{F58F34F2-7544-4DA4-BC7E-866446CA9B22}" srcId="{E6849C69-A33D-4000-BC69-074AF04AB97B}" destId="{E001F6DC-A256-4DBA-B5D1-B339503400E2}" srcOrd="0" destOrd="0" parTransId="{C89A9A3E-71F0-4BD8-876E-3A314E34FEA7}" sibTransId="{B34A5383-74AA-44C4-802E-A12B2A3503F0}"/>
    <dgm:cxn modelId="{4ACB37F7-7248-46BD-950F-09C1F878AE66}" srcId="{E6849C69-A33D-4000-BC69-074AF04AB97B}" destId="{5A6DF680-6015-4FF7-843B-7740606CB40C}" srcOrd="2" destOrd="0" parTransId="{9811C873-625E-4F94-8896-4A7E434B2266}" sibTransId="{ADA66EE3-F737-4BE4-8567-57401B01F9A2}"/>
    <dgm:cxn modelId="{AB08C88C-094E-4AE4-9764-6E32502ED479}" type="presParOf" srcId="{6E61DF99-3DC1-40CC-8BDA-E774C784B419}" destId="{B889AB59-6C35-4223-B979-3CE11ECB5876}" srcOrd="0" destOrd="0" presId="urn:microsoft.com/office/officeart/2018/2/layout/IconVerticalSolidList"/>
    <dgm:cxn modelId="{B3365723-2BC8-4198-B862-7C14593F7D6C}" type="presParOf" srcId="{B889AB59-6C35-4223-B979-3CE11ECB5876}" destId="{0748A17C-8353-490B-9191-E9F25767E5D0}" srcOrd="0" destOrd="0" presId="urn:microsoft.com/office/officeart/2018/2/layout/IconVerticalSolidList"/>
    <dgm:cxn modelId="{A2552085-3C56-44F9-B148-2566D8FBA956}" type="presParOf" srcId="{B889AB59-6C35-4223-B979-3CE11ECB5876}" destId="{B1FD464A-FCB6-41BD-8DAA-3D399B3041A0}" srcOrd="1" destOrd="0" presId="urn:microsoft.com/office/officeart/2018/2/layout/IconVerticalSolidList"/>
    <dgm:cxn modelId="{0B3577F3-59C4-49B2-A3A1-6B8D239C4DCB}" type="presParOf" srcId="{B889AB59-6C35-4223-B979-3CE11ECB5876}" destId="{48AE3D0B-F400-4A30-A86E-EDCA31BC05DA}" srcOrd="2" destOrd="0" presId="urn:microsoft.com/office/officeart/2018/2/layout/IconVerticalSolidList"/>
    <dgm:cxn modelId="{23D4B446-C370-4AB5-AB12-D86356BDA0A9}" type="presParOf" srcId="{B889AB59-6C35-4223-B979-3CE11ECB5876}" destId="{22673AB9-F90A-4B13-940F-60FF5A2653A6}" srcOrd="3" destOrd="0" presId="urn:microsoft.com/office/officeart/2018/2/layout/IconVerticalSolidList"/>
    <dgm:cxn modelId="{3CED709B-A457-4A29-B249-C1185F668460}" type="presParOf" srcId="{6E61DF99-3DC1-40CC-8BDA-E774C784B419}" destId="{45252806-EFB9-46FD-93D9-DF2331BB47F7}" srcOrd="1" destOrd="0" presId="urn:microsoft.com/office/officeart/2018/2/layout/IconVerticalSolidList"/>
    <dgm:cxn modelId="{7117F6C6-671E-449D-8ED9-0EE60ECE78E9}" type="presParOf" srcId="{6E61DF99-3DC1-40CC-8BDA-E774C784B419}" destId="{1FBAE82B-2292-4147-8528-AE19D9CAA2D2}" srcOrd="2" destOrd="0" presId="urn:microsoft.com/office/officeart/2018/2/layout/IconVerticalSolidList"/>
    <dgm:cxn modelId="{F1843330-53CB-4171-86D1-1CD4FF9F925D}" type="presParOf" srcId="{1FBAE82B-2292-4147-8528-AE19D9CAA2D2}" destId="{985B7562-BF5F-46B1-8113-B620650CCA3C}" srcOrd="0" destOrd="0" presId="urn:microsoft.com/office/officeart/2018/2/layout/IconVerticalSolidList"/>
    <dgm:cxn modelId="{2875CC1E-0CED-436B-AF8E-B02608DF5495}" type="presParOf" srcId="{1FBAE82B-2292-4147-8528-AE19D9CAA2D2}" destId="{4290D32B-74F4-4355-A356-0585800C5F01}" srcOrd="1" destOrd="0" presId="urn:microsoft.com/office/officeart/2018/2/layout/IconVerticalSolidList"/>
    <dgm:cxn modelId="{0C356CC8-3A41-42B0-B37E-A4E99B1A665C}" type="presParOf" srcId="{1FBAE82B-2292-4147-8528-AE19D9CAA2D2}" destId="{D4E48C1B-F240-4C58-843F-F9784541AE95}" srcOrd="2" destOrd="0" presId="urn:microsoft.com/office/officeart/2018/2/layout/IconVerticalSolidList"/>
    <dgm:cxn modelId="{A53581C2-B435-4B11-A9D0-8AD3AF73A3AB}" type="presParOf" srcId="{1FBAE82B-2292-4147-8528-AE19D9CAA2D2}" destId="{3190D20A-1BE6-4686-98CD-D7AEB972308F}" srcOrd="3" destOrd="0" presId="urn:microsoft.com/office/officeart/2018/2/layout/IconVerticalSolidList"/>
    <dgm:cxn modelId="{1B9DF8DB-5DA5-4866-A24A-B036071AC2C3}" type="presParOf" srcId="{6E61DF99-3DC1-40CC-8BDA-E774C784B419}" destId="{0BCB24CA-FC90-4AE0-A1FE-9BB097EE20E7}" srcOrd="3" destOrd="0" presId="urn:microsoft.com/office/officeart/2018/2/layout/IconVerticalSolidList"/>
    <dgm:cxn modelId="{975EAA60-C2E8-4009-A6B0-10F550D3BD6C}" type="presParOf" srcId="{6E61DF99-3DC1-40CC-8BDA-E774C784B419}" destId="{70D9D0D5-C478-4CB0-B1BD-54E0A2A3EE9F}" srcOrd="4" destOrd="0" presId="urn:microsoft.com/office/officeart/2018/2/layout/IconVerticalSolidList"/>
    <dgm:cxn modelId="{D253BF67-D907-4726-A1A3-E68830F53887}" type="presParOf" srcId="{70D9D0D5-C478-4CB0-B1BD-54E0A2A3EE9F}" destId="{FE276636-79ED-44DB-B655-61F2C5161281}" srcOrd="0" destOrd="0" presId="urn:microsoft.com/office/officeart/2018/2/layout/IconVerticalSolidList"/>
    <dgm:cxn modelId="{4AE604F0-F296-439F-AA5E-817C17BDA1C7}" type="presParOf" srcId="{70D9D0D5-C478-4CB0-B1BD-54E0A2A3EE9F}" destId="{DD6E7023-C80D-4900-81F4-25FA06485036}" srcOrd="1" destOrd="0" presId="urn:microsoft.com/office/officeart/2018/2/layout/IconVerticalSolidList"/>
    <dgm:cxn modelId="{66D73237-E0CA-4A77-B8EE-AFB811E3B982}" type="presParOf" srcId="{70D9D0D5-C478-4CB0-B1BD-54E0A2A3EE9F}" destId="{649C6F3B-73D6-4BEC-802E-048B183D01CD}" srcOrd="2" destOrd="0" presId="urn:microsoft.com/office/officeart/2018/2/layout/IconVerticalSolidList"/>
    <dgm:cxn modelId="{39DDC925-DEC2-4B57-9F6F-4ECE619310B0}" type="presParOf" srcId="{70D9D0D5-C478-4CB0-B1BD-54E0A2A3EE9F}" destId="{E3F016EB-BC92-44B2-9AFE-5D8D53CF1947}" srcOrd="3" destOrd="0" presId="urn:microsoft.com/office/officeart/2018/2/layout/IconVerticalSolidList"/>
    <dgm:cxn modelId="{5B886E22-04DE-4E79-AB14-E1CD00E39D72}" type="presParOf" srcId="{6E61DF99-3DC1-40CC-8BDA-E774C784B419}" destId="{C0A8863A-2F6E-4560-92A1-6A3EFA46101D}" srcOrd="5" destOrd="0" presId="urn:microsoft.com/office/officeart/2018/2/layout/IconVerticalSolidList"/>
    <dgm:cxn modelId="{A6F96576-31E5-4C1F-976A-F86B2703582E}" type="presParOf" srcId="{6E61DF99-3DC1-40CC-8BDA-E774C784B419}" destId="{6EBCFEBA-C251-446C-B938-1B0ED457E0EF}" srcOrd="6" destOrd="0" presId="urn:microsoft.com/office/officeart/2018/2/layout/IconVerticalSolidList"/>
    <dgm:cxn modelId="{E1C2CA71-162D-44E5-9437-1BBE2C2AB052}" type="presParOf" srcId="{6EBCFEBA-C251-446C-B938-1B0ED457E0EF}" destId="{D8D82DF7-5C65-4B21-ABB2-34EC5A359FC9}" srcOrd="0" destOrd="0" presId="urn:microsoft.com/office/officeart/2018/2/layout/IconVerticalSolidList"/>
    <dgm:cxn modelId="{FC14B085-117D-4D72-BB71-5ADCE9B9E319}" type="presParOf" srcId="{6EBCFEBA-C251-446C-B938-1B0ED457E0EF}" destId="{8281671B-300B-4FDB-B814-7B4122CBC7EC}" srcOrd="1" destOrd="0" presId="urn:microsoft.com/office/officeart/2018/2/layout/IconVerticalSolidList"/>
    <dgm:cxn modelId="{E084ADC7-0497-48F6-B668-370AFE039BBE}" type="presParOf" srcId="{6EBCFEBA-C251-446C-B938-1B0ED457E0EF}" destId="{A72E2B9A-C419-4760-8E0A-78CEE2912A4B}" srcOrd="2" destOrd="0" presId="urn:microsoft.com/office/officeart/2018/2/layout/IconVerticalSolidList"/>
    <dgm:cxn modelId="{BA99DE93-DEA1-4261-9061-5B215EAB8524}" type="presParOf" srcId="{6EBCFEBA-C251-446C-B938-1B0ED457E0EF}" destId="{29722AA5-DCCE-4DDB-B93C-1826DC994B5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4095D9-1549-45DC-9F7E-6DDEC27796AC}"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EE3D4E3A-0BA5-4ED6-A366-8B6DF2FACACB}">
      <dgm:prSet/>
      <dgm:spPr/>
      <dgm:t>
        <a:bodyPr/>
        <a:lstStyle/>
        <a:p>
          <a:r>
            <a:rPr lang="es-MX" dirty="0"/>
            <a:t>2) Asegurar que el proveedor porte uniforme limpio. </a:t>
          </a:r>
          <a:endParaRPr lang="en-US" dirty="0"/>
        </a:p>
      </dgm:t>
    </dgm:pt>
    <dgm:pt modelId="{60B03C96-0856-4D43-8438-5719C8E2D4B7}" type="parTrans" cxnId="{408504A9-D538-42E6-AC80-DD9AC9DAA50E}">
      <dgm:prSet/>
      <dgm:spPr/>
      <dgm:t>
        <a:bodyPr/>
        <a:lstStyle/>
        <a:p>
          <a:endParaRPr lang="en-US"/>
        </a:p>
      </dgm:t>
    </dgm:pt>
    <dgm:pt modelId="{4BE21C8F-57E5-4149-A965-7DFCF69B7E4E}" type="sibTrans" cxnId="{408504A9-D538-42E6-AC80-DD9AC9DAA50E}">
      <dgm:prSet/>
      <dgm:spPr/>
      <dgm:t>
        <a:bodyPr/>
        <a:lstStyle/>
        <a:p>
          <a:endParaRPr lang="en-US"/>
        </a:p>
      </dgm:t>
    </dgm:pt>
    <dgm:pt modelId="{9B0241DE-5A69-45B3-81D0-5B38CB601807}">
      <dgm:prSet/>
      <dgm:spPr/>
      <dgm:t>
        <a:bodyPr/>
        <a:lstStyle/>
        <a:p>
          <a:r>
            <a:rPr lang="es-MX" dirty="0"/>
            <a:t>3) Toma de temperaturas de los alimentos. Frescos 4°c, Congelados -18°c</a:t>
          </a:r>
          <a:endParaRPr lang="en-US" dirty="0"/>
        </a:p>
      </dgm:t>
    </dgm:pt>
    <dgm:pt modelId="{707CE2BA-9DEE-4E31-8D08-CADA677459B8}" type="parTrans" cxnId="{43EFA3B2-BEE2-450C-868F-165BADEDE1BD}">
      <dgm:prSet/>
      <dgm:spPr/>
      <dgm:t>
        <a:bodyPr/>
        <a:lstStyle/>
        <a:p>
          <a:endParaRPr lang="en-US"/>
        </a:p>
      </dgm:t>
    </dgm:pt>
    <dgm:pt modelId="{09B12262-EB8D-45C0-9E5C-3761B0EF82CF}" type="sibTrans" cxnId="{43EFA3B2-BEE2-450C-868F-165BADEDE1BD}">
      <dgm:prSet/>
      <dgm:spPr/>
      <dgm:t>
        <a:bodyPr/>
        <a:lstStyle/>
        <a:p>
          <a:endParaRPr lang="en-US"/>
        </a:p>
      </dgm:t>
    </dgm:pt>
    <dgm:pt modelId="{C5BA5615-40B8-4634-83E5-77BB5EBB9A19}">
      <dgm:prSet/>
      <dgm:spPr/>
      <dgm:t>
        <a:bodyPr/>
        <a:lstStyle/>
        <a:p>
          <a:r>
            <a:rPr lang="es-MX" dirty="0"/>
            <a:t>4) Asegurar que el proveedor porte cubrebocas de nariz a barbilla, limpio y en buen estado. </a:t>
          </a:r>
          <a:endParaRPr lang="en-US" dirty="0"/>
        </a:p>
      </dgm:t>
    </dgm:pt>
    <dgm:pt modelId="{863C94C0-7E21-4056-A0B1-8E0FC9E698BE}" type="parTrans" cxnId="{848024D8-225E-4ABA-B1D3-2BA7A1AE09A3}">
      <dgm:prSet/>
      <dgm:spPr/>
      <dgm:t>
        <a:bodyPr/>
        <a:lstStyle/>
        <a:p>
          <a:endParaRPr lang="en-US"/>
        </a:p>
      </dgm:t>
    </dgm:pt>
    <dgm:pt modelId="{6859C486-8B6F-483C-B5BF-8D50A16A5B47}" type="sibTrans" cxnId="{848024D8-225E-4ABA-B1D3-2BA7A1AE09A3}">
      <dgm:prSet/>
      <dgm:spPr/>
      <dgm:t>
        <a:bodyPr/>
        <a:lstStyle/>
        <a:p>
          <a:endParaRPr lang="en-US"/>
        </a:p>
      </dgm:t>
    </dgm:pt>
    <dgm:pt modelId="{64AAE0FB-DD59-409A-A28E-1D49FD099D83}">
      <dgm:prSet/>
      <dgm:spPr/>
      <dgm:t>
        <a:bodyPr/>
        <a:lstStyle/>
        <a:p>
          <a:r>
            <a:rPr lang="es-MX" dirty="0"/>
            <a:t>5) En manera de lo posible se solicita lavado de manos antes y después de la entrega, de lo contrario se le facilita gel </a:t>
          </a:r>
          <a:r>
            <a:rPr lang="es-MX" dirty="0" err="1"/>
            <a:t>antibacterial</a:t>
          </a:r>
          <a:r>
            <a:rPr lang="es-MX" dirty="0"/>
            <a:t>. </a:t>
          </a:r>
          <a:endParaRPr lang="en-US" dirty="0"/>
        </a:p>
      </dgm:t>
    </dgm:pt>
    <dgm:pt modelId="{8683C934-30EE-4FF3-9BCA-4AE88B21527F}" type="parTrans" cxnId="{09D0D0D9-2258-4492-8C4D-D4F281D737D6}">
      <dgm:prSet/>
      <dgm:spPr/>
      <dgm:t>
        <a:bodyPr/>
        <a:lstStyle/>
        <a:p>
          <a:endParaRPr lang="en-US"/>
        </a:p>
      </dgm:t>
    </dgm:pt>
    <dgm:pt modelId="{B064FB37-41D9-418C-BEED-3CDC8103373C}" type="sibTrans" cxnId="{09D0D0D9-2258-4492-8C4D-D4F281D737D6}">
      <dgm:prSet/>
      <dgm:spPr/>
      <dgm:t>
        <a:bodyPr/>
        <a:lstStyle/>
        <a:p>
          <a:endParaRPr lang="en-US"/>
        </a:p>
      </dgm:t>
    </dgm:pt>
    <dgm:pt modelId="{F8820C69-013D-46D9-9BC2-C8A787CFD136}">
      <dgm:prSet/>
      <dgm:spPr/>
      <dgm:t>
        <a:bodyPr/>
        <a:lstStyle/>
        <a:p>
          <a:r>
            <a:rPr lang="es-MX" dirty="0"/>
            <a:t>6) Guardar distancia de 1.5m entre el proveedor y el almacenista. </a:t>
          </a:r>
          <a:endParaRPr lang="en-US" dirty="0"/>
        </a:p>
      </dgm:t>
    </dgm:pt>
    <dgm:pt modelId="{6FF28737-F736-466E-8314-0A1104EC4BC3}" type="parTrans" cxnId="{BF3F29E9-D2DA-492A-8D2A-E8D6F8D0DF40}">
      <dgm:prSet/>
      <dgm:spPr/>
      <dgm:t>
        <a:bodyPr/>
        <a:lstStyle/>
        <a:p>
          <a:endParaRPr lang="en-US"/>
        </a:p>
      </dgm:t>
    </dgm:pt>
    <dgm:pt modelId="{5623A907-D8AE-4AFB-A285-BEBE15A415D1}" type="sibTrans" cxnId="{BF3F29E9-D2DA-492A-8D2A-E8D6F8D0DF40}">
      <dgm:prSet/>
      <dgm:spPr/>
      <dgm:t>
        <a:bodyPr/>
        <a:lstStyle/>
        <a:p>
          <a:endParaRPr lang="en-US"/>
        </a:p>
      </dgm:t>
    </dgm:pt>
    <dgm:pt modelId="{5F1015A0-06BD-4F4F-8939-7FBF791A3467}">
      <dgm:prSet/>
      <dgm:spPr/>
      <dgm:t>
        <a:bodyPr/>
        <a:lstStyle/>
        <a:p>
          <a:r>
            <a:rPr lang="es-MX" dirty="0"/>
            <a:t>7) Se revisa la limpieza del trasporte, uso de tarimas o cajas de arrastre limpias,  en caso de contar con </a:t>
          </a:r>
          <a:r>
            <a:rPr lang="es-MX" dirty="0" err="1"/>
            <a:t>termoking</a:t>
          </a:r>
          <a:r>
            <a:rPr lang="es-MX" dirty="0"/>
            <a:t> se revisa su temperatura. </a:t>
          </a:r>
          <a:endParaRPr lang="en-US" dirty="0"/>
        </a:p>
      </dgm:t>
    </dgm:pt>
    <dgm:pt modelId="{21176969-07C5-43F5-935F-CE72BCAFE53F}" type="parTrans" cxnId="{A06A3677-3E58-4F2D-9BDC-5A81B65D8A06}">
      <dgm:prSet/>
      <dgm:spPr/>
      <dgm:t>
        <a:bodyPr/>
        <a:lstStyle/>
        <a:p>
          <a:endParaRPr lang="en-US"/>
        </a:p>
      </dgm:t>
    </dgm:pt>
    <dgm:pt modelId="{A0EA304F-5F5B-4DF8-9B36-C115588043CB}" type="sibTrans" cxnId="{A06A3677-3E58-4F2D-9BDC-5A81B65D8A06}">
      <dgm:prSet/>
      <dgm:spPr/>
      <dgm:t>
        <a:bodyPr/>
        <a:lstStyle/>
        <a:p>
          <a:endParaRPr lang="en-US"/>
        </a:p>
      </dgm:t>
    </dgm:pt>
    <dgm:pt modelId="{B77485FA-FE87-44D7-BB9B-3C4B8CB80552}">
      <dgm:prSet/>
      <dgm:spPr/>
      <dgm:t>
        <a:bodyPr/>
        <a:lstStyle/>
        <a:p>
          <a:r>
            <a:rPr lang="es-MX" dirty="0"/>
            <a:t>8) Dentro del formato de registro de RECEPCIÓN DE MATERIA PRIMA, se supervisan las características organolépticas de los alimentos.</a:t>
          </a:r>
          <a:endParaRPr lang="en-US" dirty="0"/>
        </a:p>
      </dgm:t>
    </dgm:pt>
    <dgm:pt modelId="{F010222A-9840-47B3-A625-0E5862D3C43A}" type="parTrans" cxnId="{10320B3E-1658-4ECC-BEE4-5E60A3AA8124}">
      <dgm:prSet/>
      <dgm:spPr/>
      <dgm:t>
        <a:bodyPr/>
        <a:lstStyle/>
        <a:p>
          <a:endParaRPr lang="en-US"/>
        </a:p>
      </dgm:t>
    </dgm:pt>
    <dgm:pt modelId="{6C853E9A-D5DD-4609-9E75-08B511021425}" type="sibTrans" cxnId="{10320B3E-1658-4ECC-BEE4-5E60A3AA8124}">
      <dgm:prSet/>
      <dgm:spPr/>
      <dgm:t>
        <a:bodyPr/>
        <a:lstStyle/>
        <a:p>
          <a:endParaRPr lang="en-US"/>
        </a:p>
      </dgm:t>
    </dgm:pt>
    <dgm:pt modelId="{3771B3F0-948F-4818-BE0C-5935DA7756BC}">
      <dgm:prSet/>
      <dgm:spPr/>
      <dgm:t>
        <a:bodyPr/>
        <a:lstStyle/>
        <a:p>
          <a:r>
            <a:rPr lang="es-MX" dirty="0"/>
            <a:t>9) Se supervisa y registran las condiciones de los empaques y caducidades de los productos. </a:t>
          </a:r>
          <a:endParaRPr lang="en-US" dirty="0"/>
        </a:p>
      </dgm:t>
    </dgm:pt>
    <dgm:pt modelId="{8BDC6FA7-F1C4-43B2-B8F2-2AE4D975E1B4}" type="parTrans" cxnId="{458B04B7-4721-406D-854D-D9085C170511}">
      <dgm:prSet/>
      <dgm:spPr/>
      <dgm:t>
        <a:bodyPr/>
        <a:lstStyle/>
        <a:p>
          <a:endParaRPr lang="en-US"/>
        </a:p>
      </dgm:t>
    </dgm:pt>
    <dgm:pt modelId="{A8E24404-5B83-4FA4-AD72-55EB8699D0ED}" type="sibTrans" cxnId="{458B04B7-4721-406D-854D-D9085C170511}">
      <dgm:prSet/>
      <dgm:spPr/>
      <dgm:t>
        <a:bodyPr/>
        <a:lstStyle/>
        <a:p>
          <a:endParaRPr lang="en-US"/>
        </a:p>
      </dgm:t>
    </dgm:pt>
    <dgm:pt modelId="{C27A0730-6A18-4BD9-B431-A0F634989920}">
      <dgm:prSet/>
      <dgm:spPr/>
      <dgm:t>
        <a:bodyPr/>
        <a:lstStyle/>
        <a:p>
          <a:r>
            <a:rPr lang="es-MX" dirty="0"/>
            <a:t>10) Los enlatados deberán estar limpios y sin abolladura. </a:t>
          </a:r>
          <a:endParaRPr lang="en-US" dirty="0"/>
        </a:p>
      </dgm:t>
    </dgm:pt>
    <dgm:pt modelId="{5EF59D3E-20FD-44CD-93CE-E190056DB919}" type="parTrans" cxnId="{63D4E6BF-BE32-453A-B25B-2B2FD62639D9}">
      <dgm:prSet/>
      <dgm:spPr/>
      <dgm:t>
        <a:bodyPr/>
        <a:lstStyle/>
        <a:p>
          <a:endParaRPr lang="en-US"/>
        </a:p>
      </dgm:t>
    </dgm:pt>
    <dgm:pt modelId="{094BDC57-331C-43A9-AA08-5B87B2B69DC6}" type="sibTrans" cxnId="{63D4E6BF-BE32-453A-B25B-2B2FD62639D9}">
      <dgm:prSet/>
      <dgm:spPr/>
      <dgm:t>
        <a:bodyPr/>
        <a:lstStyle/>
        <a:p>
          <a:endParaRPr lang="en-US"/>
        </a:p>
      </dgm:t>
    </dgm:pt>
    <dgm:pt modelId="{5CAA49C3-F77F-4490-AE48-935752B51E99}" type="pres">
      <dgm:prSet presAssocID="{B24095D9-1549-45DC-9F7E-6DDEC27796AC}" presName="Name0" presStyleCnt="0">
        <dgm:presLayoutVars>
          <dgm:dir/>
          <dgm:resizeHandles val="exact"/>
        </dgm:presLayoutVars>
      </dgm:prSet>
      <dgm:spPr/>
    </dgm:pt>
    <dgm:pt modelId="{5513284C-D004-42A9-A4F1-6CF0AB1FFC1E}" type="pres">
      <dgm:prSet presAssocID="{EE3D4E3A-0BA5-4ED6-A366-8B6DF2FACACB}" presName="node" presStyleLbl="node1" presStyleIdx="0" presStyleCnt="9" custLinFactNeighborX="-469" custLinFactNeighborY="-8318">
        <dgm:presLayoutVars>
          <dgm:bulletEnabled val="1"/>
        </dgm:presLayoutVars>
      </dgm:prSet>
      <dgm:spPr/>
    </dgm:pt>
    <dgm:pt modelId="{57C70DF0-8FAD-4C01-AC7F-B4E6FEBECADB}" type="pres">
      <dgm:prSet presAssocID="{4BE21C8F-57E5-4149-A965-7DFCF69B7E4E}" presName="sibTrans" presStyleLbl="sibTrans1D1" presStyleIdx="0" presStyleCnt="8"/>
      <dgm:spPr/>
    </dgm:pt>
    <dgm:pt modelId="{370C87A9-87A0-4132-9ACE-1C575970DCFE}" type="pres">
      <dgm:prSet presAssocID="{4BE21C8F-57E5-4149-A965-7DFCF69B7E4E}" presName="connectorText" presStyleLbl="sibTrans1D1" presStyleIdx="0" presStyleCnt="8"/>
      <dgm:spPr/>
    </dgm:pt>
    <dgm:pt modelId="{ED8BBF81-6E0A-429E-91B7-3DA2055D5EA8}" type="pres">
      <dgm:prSet presAssocID="{9B0241DE-5A69-45B3-81D0-5B38CB601807}" presName="node" presStyleLbl="node1" presStyleIdx="1" presStyleCnt="9">
        <dgm:presLayoutVars>
          <dgm:bulletEnabled val="1"/>
        </dgm:presLayoutVars>
      </dgm:prSet>
      <dgm:spPr/>
    </dgm:pt>
    <dgm:pt modelId="{C060B285-4999-4C3F-87F1-85534D8941F4}" type="pres">
      <dgm:prSet presAssocID="{09B12262-EB8D-45C0-9E5C-3761B0EF82CF}" presName="sibTrans" presStyleLbl="sibTrans1D1" presStyleIdx="1" presStyleCnt="8"/>
      <dgm:spPr/>
    </dgm:pt>
    <dgm:pt modelId="{1A51D618-F623-4FC2-8E41-A2A7228ED5FD}" type="pres">
      <dgm:prSet presAssocID="{09B12262-EB8D-45C0-9E5C-3761B0EF82CF}" presName="connectorText" presStyleLbl="sibTrans1D1" presStyleIdx="1" presStyleCnt="8"/>
      <dgm:spPr/>
    </dgm:pt>
    <dgm:pt modelId="{DD127B1E-6789-4286-9E2B-EACF3A8F4A43}" type="pres">
      <dgm:prSet presAssocID="{C5BA5615-40B8-4634-83E5-77BB5EBB9A19}" presName="node" presStyleLbl="node1" presStyleIdx="2" presStyleCnt="9">
        <dgm:presLayoutVars>
          <dgm:bulletEnabled val="1"/>
        </dgm:presLayoutVars>
      </dgm:prSet>
      <dgm:spPr/>
    </dgm:pt>
    <dgm:pt modelId="{01BBB0B0-B63B-4C6A-81D4-FEE09F917320}" type="pres">
      <dgm:prSet presAssocID="{6859C486-8B6F-483C-B5BF-8D50A16A5B47}" presName="sibTrans" presStyleLbl="sibTrans1D1" presStyleIdx="2" presStyleCnt="8"/>
      <dgm:spPr/>
    </dgm:pt>
    <dgm:pt modelId="{90AD0E27-A6C6-43A2-9EAA-DF228CD25326}" type="pres">
      <dgm:prSet presAssocID="{6859C486-8B6F-483C-B5BF-8D50A16A5B47}" presName="connectorText" presStyleLbl="sibTrans1D1" presStyleIdx="2" presStyleCnt="8"/>
      <dgm:spPr/>
    </dgm:pt>
    <dgm:pt modelId="{0B21C299-F629-42A5-93AC-85407940A590}" type="pres">
      <dgm:prSet presAssocID="{64AAE0FB-DD59-409A-A28E-1D49FD099D83}" presName="node" presStyleLbl="node1" presStyleIdx="3" presStyleCnt="9">
        <dgm:presLayoutVars>
          <dgm:bulletEnabled val="1"/>
        </dgm:presLayoutVars>
      </dgm:prSet>
      <dgm:spPr/>
    </dgm:pt>
    <dgm:pt modelId="{B6976C9C-5E51-4E42-B6A6-07BE3DEAC483}" type="pres">
      <dgm:prSet presAssocID="{B064FB37-41D9-418C-BEED-3CDC8103373C}" presName="sibTrans" presStyleLbl="sibTrans1D1" presStyleIdx="3" presStyleCnt="8"/>
      <dgm:spPr/>
    </dgm:pt>
    <dgm:pt modelId="{CCF13B4D-AC9B-459F-A886-3D463B823396}" type="pres">
      <dgm:prSet presAssocID="{B064FB37-41D9-418C-BEED-3CDC8103373C}" presName="connectorText" presStyleLbl="sibTrans1D1" presStyleIdx="3" presStyleCnt="8"/>
      <dgm:spPr/>
    </dgm:pt>
    <dgm:pt modelId="{9FCDEA45-8DCD-4881-8492-5A4138B463E9}" type="pres">
      <dgm:prSet presAssocID="{F8820C69-013D-46D9-9BC2-C8A787CFD136}" presName="node" presStyleLbl="node1" presStyleIdx="4" presStyleCnt="9">
        <dgm:presLayoutVars>
          <dgm:bulletEnabled val="1"/>
        </dgm:presLayoutVars>
      </dgm:prSet>
      <dgm:spPr/>
    </dgm:pt>
    <dgm:pt modelId="{E5D172A9-E29E-4F82-8AA0-B37D1C1D859F}" type="pres">
      <dgm:prSet presAssocID="{5623A907-D8AE-4AFB-A285-BEBE15A415D1}" presName="sibTrans" presStyleLbl="sibTrans1D1" presStyleIdx="4" presStyleCnt="8"/>
      <dgm:spPr/>
    </dgm:pt>
    <dgm:pt modelId="{D0C68D84-BE89-4AAF-810F-95BE3C6B8F19}" type="pres">
      <dgm:prSet presAssocID="{5623A907-D8AE-4AFB-A285-BEBE15A415D1}" presName="connectorText" presStyleLbl="sibTrans1D1" presStyleIdx="4" presStyleCnt="8"/>
      <dgm:spPr/>
    </dgm:pt>
    <dgm:pt modelId="{0773A410-1D2D-4A90-8BC6-672310566DFF}" type="pres">
      <dgm:prSet presAssocID="{5F1015A0-06BD-4F4F-8939-7FBF791A3467}" presName="node" presStyleLbl="node1" presStyleIdx="5" presStyleCnt="9">
        <dgm:presLayoutVars>
          <dgm:bulletEnabled val="1"/>
        </dgm:presLayoutVars>
      </dgm:prSet>
      <dgm:spPr/>
    </dgm:pt>
    <dgm:pt modelId="{081F39DC-6F9D-466E-A9C5-F19E9953B89B}" type="pres">
      <dgm:prSet presAssocID="{A0EA304F-5F5B-4DF8-9B36-C115588043CB}" presName="sibTrans" presStyleLbl="sibTrans1D1" presStyleIdx="5" presStyleCnt="8"/>
      <dgm:spPr/>
    </dgm:pt>
    <dgm:pt modelId="{77EB8FE4-A9E9-4E97-8A3C-22636FBC64E0}" type="pres">
      <dgm:prSet presAssocID="{A0EA304F-5F5B-4DF8-9B36-C115588043CB}" presName="connectorText" presStyleLbl="sibTrans1D1" presStyleIdx="5" presStyleCnt="8"/>
      <dgm:spPr/>
    </dgm:pt>
    <dgm:pt modelId="{11DD05B9-765F-4B5D-AF1F-1852576CF1C8}" type="pres">
      <dgm:prSet presAssocID="{B77485FA-FE87-44D7-BB9B-3C4B8CB80552}" presName="node" presStyleLbl="node1" presStyleIdx="6" presStyleCnt="9">
        <dgm:presLayoutVars>
          <dgm:bulletEnabled val="1"/>
        </dgm:presLayoutVars>
      </dgm:prSet>
      <dgm:spPr/>
    </dgm:pt>
    <dgm:pt modelId="{3E1D1F09-258B-464E-8738-6FF27BB60322}" type="pres">
      <dgm:prSet presAssocID="{6C853E9A-D5DD-4609-9E75-08B511021425}" presName="sibTrans" presStyleLbl="sibTrans1D1" presStyleIdx="6" presStyleCnt="8"/>
      <dgm:spPr/>
    </dgm:pt>
    <dgm:pt modelId="{8A194C6C-DED7-410F-9B58-B089989BC2D0}" type="pres">
      <dgm:prSet presAssocID="{6C853E9A-D5DD-4609-9E75-08B511021425}" presName="connectorText" presStyleLbl="sibTrans1D1" presStyleIdx="6" presStyleCnt="8"/>
      <dgm:spPr/>
    </dgm:pt>
    <dgm:pt modelId="{4245B80D-165E-48ED-BFB7-7FD035AF9989}" type="pres">
      <dgm:prSet presAssocID="{3771B3F0-948F-4818-BE0C-5935DA7756BC}" presName="node" presStyleLbl="node1" presStyleIdx="7" presStyleCnt="9">
        <dgm:presLayoutVars>
          <dgm:bulletEnabled val="1"/>
        </dgm:presLayoutVars>
      </dgm:prSet>
      <dgm:spPr/>
    </dgm:pt>
    <dgm:pt modelId="{49CF0D4E-13FA-4137-BFC5-3F37766F4A73}" type="pres">
      <dgm:prSet presAssocID="{A8E24404-5B83-4FA4-AD72-55EB8699D0ED}" presName="sibTrans" presStyleLbl="sibTrans1D1" presStyleIdx="7" presStyleCnt="8"/>
      <dgm:spPr/>
    </dgm:pt>
    <dgm:pt modelId="{23977D7C-BD34-48B3-B616-2444C28D5D37}" type="pres">
      <dgm:prSet presAssocID="{A8E24404-5B83-4FA4-AD72-55EB8699D0ED}" presName="connectorText" presStyleLbl="sibTrans1D1" presStyleIdx="7" presStyleCnt="8"/>
      <dgm:spPr/>
    </dgm:pt>
    <dgm:pt modelId="{8E4E1DD6-E4C5-45BF-95DF-63B33ADB4ED5}" type="pres">
      <dgm:prSet presAssocID="{C27A0730-6A18-4BD9-B431-A0F634989920}" presName="node" presStyleLbl="node1" presStyleIdx="8" presStyleCnt="9">
        <dgm:presLayoutVars>
          <dgm:bulletEnabled val="1"/>
        </dgm:presLayoutVars>
      </dgm:prSet>
      <dgm:spPr/>
    </dgm:pt>
  </dgm:ptLst>
  <dgm:cxnLst>
    <dgm:cxn modelId="{0C979C19-31B6-4B65-8384-1D7111A8EF40}" type="presOf" srcId="{3771B3F0-948F-4818-BE0C-5935DA7756BC}" destId="{4245B80D-165E-48ED-BFB7-7FD035AF9989}" srcOrd="0" destOrd="0" presId="urn:microsoft.com/office/officeart/2016/7/layout/RepeatingBendingProcessNew"/>
    <dgm:cxn modelId="{47CAF61C-1AE6-4043-ADA7-5041443AC0CE}" type="presOf" srcId="{6859C486-8B6F-483C-B5BF-8D50A16A5B47}" destId="{90AD0E27-A6C6-43A2-9EAA-DF228CD25326}" srcOrd="1" destOrd="0" presId="urn:microsoft.com/office/officeart/2016/7/layout/RepeatingBendingProcessNew"/>
    <dgm:cxn modelId="{8F711E24-1C6F-4869-9775-799AE7C9D2DB}" type="presOf" srcId="{EE3D4E3A-0BA5-4ED6-A366-8B6DF2FACACB}" destId="{5513284C-D004-42A9-A4F1-6CF0AB1FFC1E}" srcOrd="0" destOrd="0" presId="urn:microsoft.com/office/officeart/2016/7/layout/RepeatingBendingProcessNew"/>
    <dgm:cxn modelId="{10320B3E-1658-4ECC-BEE4-5E60A3AA8124}" srcId="{B24095D9-1549-45DC-9F7E-6DDEC27796AC}" destId="{B77485FA-FE87-44D7-BB9B-3C4B8CB80552}" srcOrd="6" destOrd="0" parTransId="{F010222A-9840-47B3-A625-0E5862D3C43A}" sibTransId="{6C853E9A-D5DD-4609-9E75-08B511021425}"/>
    <dgm:cxn modelId="{CC8C0E62-1664-4895-9454-8E24E612569C}" type="presOf" srcId="{B064FB37-41D9-418C-BEED-3CDC8103373C}" destId="{CCF13B4D-AC9B-459F-A886-3D463B823396}" srcOrd="1" destOrd="0" presId="urn:microsoft.com/office/officeart/2016/7/layout/RepeatingBendingProcessNew"/>
    <dgm:cxn modelId="{ACB22743-95CD-4741-AB30-4B76990FD89D}" type="presOf" srcId="{4BE21C8F-57E5-4149-A965-7DFCF69B7E4E}" destId="{57C70DF0-8FAD-4C01-AC7F-B4E6FEBECADB}" srcOrd="0" destOrd="0" presId="urn:microsoft.com/office/officeart/2016/7/layout/RepeatingBendingProcessNew"/>
    <dgm:cxn modelId="{5B803844-F9DB-4236-9272-DBA0FDCEC2B0}" type="presOf" srcId="{A0EA304F-5F5B-4DF8-9B36-C115588043CB}" destId="{081F39DC-6F9D-466E-A9C5-F19E9953B89B}" srcOrd="0" destOrd="0" presId="urn:microsoft.com/office/officeart/2016/7/layout/RepeatingBendingProcessNew"/>
    <dgm:cxn modelId="{2D6D8645-3B0C-4184-9885-B5CDB2B0B404}" type="presOf" srcId="{A0EA304F-5F5B-4DF8-9B36-C115588043CB}" destId="{77EB8FE4-A9E9-4E97-8A3C-22636FBC64E0}" srcOrd="1" destOrd="0" presId="urn:microsoft.com/office/officeart/2016/7/layout/RepeatingBendingProcessNew"/>
    <dgm:cxn modelId="{90FAB365-DDB2-41C1-B1FA-769551D34C56}" type="presOf" srcId="{6C853E9A-D5DD-4609-9E75-08B511021425}" destId="{3E1D1F09-258B-464E-8738-6FF27BB60322}" srcOrd="0" destOrd="0" presId="urn:microsoft.com/office/officeart/2016/7/layout/RepeatingBendingProcessNew"/>
    <dgm:cxn modelId="{B9FF6B4E-21B4-45A6-96D1-A6FD276636CC}" type="presOf" srcId="{6859C486-8B6F-483C-B5BF-8D50A16A5B47}" destId="{01BBB0B0-B63B-4C6A-81D4-FEE09F917320}" srcOrd="0" destOrd="0" presId="urn:microsoft.com/office/officeart/2016/7/layout/RepeatingBendingProcessNew"/>
    <dgm:cxn modelId="{A06A3677-3E58-4F2D-9BDC-5A81B65D8A06}" srcId="{B24095D9-1549-45DC-9F7E-6DDEC27796AC}" destId="{5F1015A0-06BD-4F4F-8939-7FBF791A3467}" srcOrd="5" destOrd="0" parTransId="{21176969-07C5-43F5-935F-CE72BCAFE53F}" sibTransId="{A0EA304F-5F5B-4DF8-9B36-C115588043CB}"/>
    <dgm:cxn modelId="{42C3A77D-6CB5-4772-9CB5-18BD7047EF00}" type="presOf" srcId="{4BE21C8F-57E5-4149-A965-7DFCF69B7E4E}" destId="{370C87A9-87A0-4132-9ACE-1C575970DCFE}" srcOrd="1" destOrd="0" presId="urn:microsoft.com/office/officeart/2016/7/layout/RepeatingBendingProcessNew"/>
    <dgm:cxn modelId="{A473567E-06CD-4A06-A6EC-548AE0D8E557}" type="presOf" srcId="{B24095D9-1549-45DC-9F7E-6DDEC27796AC}" destId="{5CAA49C3-F77F-4490-AE48-935752B51E99}" srcOrd="0" destOrd="0" presId="urn:microsoft.com/office/officeart/2016/7/layout/RepeatingBendingProcessNew"/>
    <dgm:cxn modelId="{2F1C1981-0D26-4147-A40E-6EB5C1B2A6F8}" type="presOf" srcId="{5623A907-D8AE-4AFB-A285-BEBE15A415D1}" destId="{D0C68D84-BE89-4AAF-810F-95BE3C6B8F19}" srcOrd="1" destOrd="0" presId="urn:microsoft.com/office/officeart/2016/7/layout/RepeatingBendingProcessNew"/>
    <dgm:cxn modelId="{1FB68A95-F673-44D8-B825-9AF5A33AF5AE}" type="presOf" srcId="{9B0241DE-5A69-45B3-81D0-5B38CB601807}" destId="{ED8BBF81-6E0A-429E-91B7-3DA2055D5EA8}" srcOrd="0" destOrd="0" presId="urn:microsoft.com/office/officeart/2016/7/layout/RepeatingBendingProcessNew"/>
    <dgm:cxn modelId="{4FF99BA6-5970-4B54-9A3B-620E393C6962}" type="presOf" srcId="{6C853E9A-D5DD-4609-9E75-08B511021425}" destId="{8A194C6C-DED7-410F-9B58-B089989BC2D0}" srcOrd="1" destOrd="0" presId="urn:microsoft.com/office/officeart/2016/7/layout/RepeatingBendingProcessNew"/>
    <dgm:cxn modelId="{408504A9-D538-42E6-AC80-DD9AC9DAA50E}" srcId="{B24095D9-1549-45DC-9F7E-6DDEC27796AC}" destId="{EE3D4E3A-0BA5-4ED6-A366-8B6DF2FACACB}" srcOrd="0" destOrd="0" parTransId="{60B03C96-0856-4D43-8438-5719C8E2D4B7}" sibTransId="{4BE21C8F-57E5-4149-A965-7DFCF69B7E4E}"/>
    <dgm:cxn modelId="{791A71AC-1342-4F4B-AD0C-D4C5D46F079F}" type="presOf" srcId="{A8E24404-5B83-4FA4-AD72-55EB8699D0ED}" destId="{23977D7C-BD34-48B3-B616-2444C28D5D37}" srcOrd="1" destOrd="0" presId="urn:microsoft.com/office/officeart/2016/7/layout/RepeatingBendingProcessNew"/>
    <dgm:cxn modelId="{B72042B0-7AE7-4270-9D93-FCB980A7F3FA}" type="presOf" srcId="{64AAE0FB-DD59-409A-A28E-1D49FD099D83}" destId="{0B21C299-F629-42A5-93AC-85407940A590}" srcOrd="0" destOrd="0" presId="urn:microsoft.com/office/officeart/2016/7/layout/RepeatingBendingProcessNew"/>
    <dgm:cxn modelId="{43EFA3B2-BEE2-450C-868F-165BADEDE1BD}" srcId="{B24095D9-1549-45DC-9F7E-6DDEC27796AC}" destId="{9B0241DE-5A69-45B3-81D0-5B38CB601807}" srcOrd="1" destOrd="0" parTransId="{707CE2BA-9DEE-4E31-8D08-CADA677459B8}" sibTransId="{09B12262-EB8D-45C0-9E5C-3761B0EF82CF}"/>
    <dgm:cxn modelId="{458B04B7-4721-406D-854D-D9085C170511}" srcId="{B24095D9-1549-45DC-9F7E-6DDEC27796AC}" destId="{3771B3F0-948F-4818-BE0C-5935DA7756BC}" srcOrd="7" destOrd="0" parTransId="{8BDC6FA7-F1C4-43B2-B8F2-2AE4D975E1B4}" sibTransId="{A8E24404-5B83-4FA4-AD72-55EB8699D0ED}"/>
    <dgm:cxn modelId="{E9329EBA-F222-4818-9454-752AFFE795C0}" type="presOf" srcId="{5623A907-D8AE-4AFB-A285-BEBE15A415D1}" destId="{E5D172A9-E29E-4F82-8AA0-B37D1C1D859F}" srcOrd="0" destOrd="0" presId="urn:microsoft.com/office/officeart/2016/7/layout/RepeatingBendingProcessNew"/>
    <dgm:cxn modelId="{53A4F5BA-EFB6-400F-9828-B72BA5E46F06}" type="presOf" srcId="{B77485FA-FE87-44D7-BB9B-3C4B8CB80552}" destId="{11DD05B9-765F-4B5D-AF1F-1852576CF1C8}" srcOrd="0" destOrd="0" presId="urn:microsoft.com/office/officeart/2016/7/layout/RepeatingBendingProcessNew"/>
    <dgm:cxn modelId="{5C5A3ABB-1D0F-4E73-AF4F-D4E33B9D26AC}" type="presOf" srcId="{C5BA5615-40B8-4634-83E5-77BB5EBB9A19}" destId="{DD127B1E-6789-4286-9E2B-EACF3A8F4A43}" srcOrd="0" destOrd="0" presId="urn:microsoft.com/office/officeart/2016/7/layout/RepeatingBendingProcessNew"/>
    <dgm:cxn modelId="{63D4E6BF-BE32-453A-B25B-2B2FD62639D9}" srcId="{B24095D9-1549-45DC-9F7E-6DDEC27796AC}" destId="{C27A0730-6A18-4BD9-B431-A0F634989920}" srcOrd="8" destOrd="0" parTransId="{5EF59D3E-20FD-44CD-93CE-E190056DB919}" sibTransId="{094BDC57-331C-43A9-AA08-5B87B2B69DC6}"/>
    <dgm:cxn modelId="{630938C0-9F31-4CAA-8B74-77C79B83B40B}" type="presOf" srcId="{C27A0730-6A18-4BD9-B431-A0F634989920}" destId="{8E4E1DD6-E4C5-45BF-95DF-63B33ADB4ED5}" srcOrd="0" destOrd="0" presId="urn:microsoft.com/office/officeart/2016/7/layout/RepeatingBendingProcessNew"/>
    <dgm:cxn modelId="{9BC011C5-A642-4D0B-A37E-50C1A51613EE}" type="presOf" srcId="{F8820C69-013D-46D9-9BC2-C8A787CFD136}" destId="{9FCDEA45-8DCD-4881-8492-5A4138B463E9}" srcOrd="0" destOrd="0" presId="urn:microsoft.com/office/officeart/2016/7/layout/RepeatingBendingProcessNew"/>
    <dgm:cxn modelId="{579337CD-3181-4DF0-8731-6CD99F73F629}" type="presOf" srcId="{09B12262-EB8D-45C0-9E5C-3761B0EF82CF}" destId="{C060B285-4999-4C3F-87F1-85534D8941F4}" srcOrd="0" destOrd="0" presId="urn:microsoft.com/office/officeart/2016/7/layout/RepeatingBendingProcessNew"/>
    <dgm:cxn modelId="{1A0503D3-E5A0-4627-815F-46011C146316}" type="presOf" srcId="{5F1015A0-06BD-4F4F-8939-7FBF791A3467}" destId="{0773A410-1D2D-4A90-8BC6-672310566DFF}" srcOrd="0" destOrd="0" presId="urn:microsoft.com/office/officeart/2016/7/layout/RepeatingBendingProcessNew"/>
    <dgm:cxn modelId="{848024D8-225E-4ABA-B1D3-2BA7A1AE09A3}" srcId="{B24095D9-1549-45DC-9F7E-6DDEC27796AC}" destId="{C5BA5615-40B8-4634-83E5-77BB5EBB9A19}" srcOrd="2" destOrd="0" parTransId="{863C94C0-7E21-4056-A0B1-8E0FC9E698BE}" sibTransId="{6859C486-8B6F-483C-B5BF-8D50A16A5B47}"/>
    <dgm:cxn modelId="{09D0D0D9-2258-4492-8C4D-D4F281D737D6}" srcId="{B24095D9-1549-45DC-9F7E-6DDEC27796AC}" destId="{64AAE0FB-DD59-409A-A28E-1D49FD099D83}" srcOrd="3" destOrd="0" parTransId="{8683C934-30EE-4FF3-9BCA-4AE88B21527F}" sibTransId="{B064FB37-41D9-418C-BEED-3CDC8103373C}"/>
    <dgm:cxn modelId="{05F73EDF-C371-4AF2-87BC-AFF594E46B40}" type="presOf" srcId="{09B12262-EB8D-45C0-9E5C-3761B0EF82CF}" destId="{1A51D618-F623-4FC2-8E41-A2A7228ED5FD}" srcOrd="1" destOrd="0" presId="urn:microsoft.com/office/officeart/2016/7/layout/RepeatingBendingProcessNew"/>
    <dgm:cxn modelId="{BF3F29E9-D2DA-492A-8D2A-E8D6F8D0DF40}" srcId="{B24095D9-1549-45DC-9F7E-6DDEC27796AC}" destId="{F8820C69-013D-46D9-9BC2-C8A787CFD136}" srcOrd="4" destOrd="0" parTransId="{6FF28737-F736-466E-8314-0A1104EC4BC3}" sibTransId="{5623A907-D8AE-4AFB-A285-BEBE15A415D1}"/>
    <dgm:cxn modelId="{D071D3EB-B025-4284-A6EF-D80229DFEE0C}" type="presOf" srcId="{B064FB37-41D9-418C-BEED-3CDC8103373C}" destId="{B6976C9C-5E51-4E42-B6A6-07BE3DEAC483}" srcOrd="0" destOrd="0" presId="urn:microsoft.com/office/officeart/2016/7/layout/RepeatingBendingProcessNew"/>
    <dgm:cxn modelId="{8C6397F5-3EEC-423D-B93C-6EADC3399637}" type="presOf" srcId="{A8E24404-5B83-4FA4-AD72-55EB8699D0ED}" destId="{49CF0D4E-13FA-4137-BFC5-3F37766F4A73}" srcOrd="0" destOrd="0" presId="urn:microsoft.com/office/officeart/2016/7/layout/RepeatingBendingProcessNew"/>
    <dgm:cxn modelId="{6F2A8A88-CE73-4120-BB72-4EEEF62B42AB}" type="presParOf" srcId="{5CAA49C3-F77F-4490-AE48-935752B51E99}" destId="{5513284C-D004-42A9-A4F1-6CF0AB1FFC1E}" srcOrd="0" destOrd="0" presId="urn:microsoft.com/office/officeart/2016/7/layout/RepeatingBendingProcessNew"/>
    <dgm:cxn modelId="{1D57084B-A375-4378-B794-5AEBF3D57AB3}" type="presParOf" srcId="{5CAA49C3-F77F-4490-AE48-935752B51E99}" destId="{57C70DF0-8FAD-4C01-AC7F-B4E6FEBECADB}" srcOrd="1" destOrd="0" presId="urn:microsoft.com/office/officeart/2016/7/layout/RepeatingBendingProcessNew"/>
    <dgm:cxn modelId="{EB3E5918-96A7-425A-9DAE-BEF3B842675B}" type="presParOf" srcId="{57C70DF0-8FAD-4C01-AC7F-B4E6FEBECADB}" destId="{370C87A9-87A0-4132-9ACE-1C575970DCFE}" srcOrd="0" destOrd="0" presId="urn:microsoft.com/office/officeart/2016/7/layout/RepeatingBendingProcessNew"/>
    <dgm:cxn modelId="{5B3CC20A-06C7-4E25-9911-94C115056972}" type="presParOf" srcId="{5CAA49C3-F77F-4490-AE48-935752B51E99}" destId="{ED8BBF81-6E0A-429E-91B7-3DA2055D5EA8}" srcOrd="2" destOrd="0" presId="urn:microsoft.com/office/officeart/2016/7/layout/RepeatingBendingProcessNew"/>
    <dgm:cxn modelId="{8955EF67-DCFD-45E6-B17F-1589296377A4}" type="presParOf" srcId="{5CAA49C3-F77F-4490-AE48-935752B51E99}" destId="{C060B285-4999-4C3F-87F1-85534D8941F4}" srcOrd="3" destOrd="0" presId="urn:microsoft.com/office/officeart/2016/7/layout/RepeatingBendingProcessNew"/>
    <dgm:cxn modelId="{F4797BEE-7971-4FA8-B6D0-57B8F6776AC8}" type="presParOf" srcId="{C060B285-4999-4C3F-87F1-85534D8941F4}" destId="{1A51D618-F623-4FC2-8E41-A2A7228ED5FD}" srcOrd="0" destOrd="0" presId="urn:microsoft.com/office/officeart/2016/7/layout/RepeatingBendingProcessNew"/>
    <dgm:cxn modelId="{F05258EA-F294-4EC8-8A49-1A71D12DE20E}" type="presParOf" srcId="{5CAA49C3-F77F-4490-AE48-935752B51E99}" destId="{DD127B1E-6789-4286-9E2B-EACF3A8F4A43}" srcOrd="4" destOrd="0" presId="urn:microsoft.com/office/officeart/2016/7/layout/RepeatingBendingProcessNew"/>
    <dgm:cxn modelId="{7F9EEE7B-EFC1-4D79-AE49-0941B17DDFED}" type="presParOf" srcId="{5CAA49C3-F77F-4490-AE48-935752B51E99}" destId="{01BBB0B0-B63B-4C6A-81D4-FEE09F917320}" srcOrd="5" destOrd="0" presId="urn:microsoft.com/office/officeart/2016/7/layout/RepeatingBendingProcessNew"/>
    <dgm:cxn modelId="{33534D89-8044-4B48-A4C7-40EB5F83B38A}" type="presParOf" srcId="{01BBB0B0-B63B-4C6A-81D4-FEE09F917320}" destId="{90AD0E27-A6C6-43A2-9EAA-DF228CD25326}" srcOrd="0" destOrd="0" presId="urn:microsoft.com/office/officeart/2016/7/layout/RepeatingBendingProcessNew"/>
    <dgm:cxn modelId="{A67A89C5-6334-41CA-B73C-2FCE4C025516}" type="presParOf" srcId="{5CAA49C3-F77F-4490-AE48-935752B51E99}" destId="{0B21C299-F629-42A5-93AC-85407940A590}" srcOrd="6" destOrd="0" presId="urn:microsoft.com/office/officeart/2016/7/layout/RepeatingBendingProcessNew"/>
    <dgm:cxn modelId="{8B238C19-17AF-474C-AA3C-69B97E76A8B8}" type="presParOf" srcId="{5CAA49C3-F77F-4490-AE48-935752B51E99}" destId="{B6976C9C-5E51-4E42-B6A6-07BE3DEAC483}" srcOrd="7" destOrd="0" presId="urn:microsoft.com/office/officeart/2016/7/layout/RepeatingBendingProcessNew"/>
    <dgm:cxn modelId="{04CA1C4A-A3B6-498D-9875-BA5ED97147D8}" type="presParOf" srcId="{B6976C9C-5E51-4E42-B6A6-07BE3DEAC483}" destId="{CCF13B4D-AC9B-459F-A886-3D463B823396}" srcOrd="0" destOrd="0" presId="urn:microsoft.com/office/officeart/2016/7/layout/RepeatingBendingProcessNew"/>
    <dgm:cxn modelId="{AB33AC5C-3CE9-4F08-A3FB-914FFE663577}" type="presParOf" srcId="{5CAA49C3-F77F-4490-AE48-935752B51E99}" destId="{9FCDEA45-8DCD-4881-8492-5A4138B463E9}" srcOrd="8" destOrd="0" presId="urn:microsoft.com/office/officeart/2016/7/layout/RepeatingBendingProcessNew"/>
    <dgm:cxn modelId="{E8E98C83-4363-4EDC-8D6F-F086F44E44DB}" type="presParOf" srcId="{5CAA49C3-F77F-4490-AE48-935752B51E99}" destId="{E5D172A9-E29E-4F82-8AA0-B37D1C1D859F}" srcOrd="9" destOrd="0" presId="urn:microsoft.com/office/officeart/2016/7/layout/RepeatingBendingProcessNew"/>
    <dgm:cxn modelId="{CCA9DB60-45CD-41BC-9DC2-5EB8E979A14C}" type="presParOf" srcId="{E5D172A9-E29E-4F82-8AA0-B37D1C1D859F}" destId="{D0C68D84-BE89-4AAF-810F-95BE3C6B8F19}" srcOrd="0" destOrd="0" presId="urn:microsoft.com/office/officeart/2016/7/layout/RepeatingBendingProcessNew"/>
    <dgm:cxn modelId="{FE4F921B-6897-4E29-BFB7-DB29DE384464}" type="presParOf" srcId="{5CAA49C3-F77F-4490-AE48-935752B51E99}" destId="{0773A410-1D2D-4A90-8BC6-672310566DFF}" srcOrd="10" destOrd="0" presId="urn:microsoft.com/office/officeart/2016/7/layout/RepeatingBendingProcessNew"/>
    <dgm:cxn modelId="{98F198A7-50D0-46C7-AD97-69157481944F}" type="presParOf" srcId="{5CAA49C3-F77F-4490-AE48-935752B51E99}" destId="{081F39DC-6F9D-466E-A9C5-F19E9953B89B}" srcOrd="11" destOrd="0" presId="urn:microsoft.com/office/officeart/2016/7/layout/RepeatingBendingProcessNew"/>
    <dgm:cxn modelId="{1D4A7E3B-2B41-4A3D-B27C-E503031AFB1B}" type="presParOf" srcId="{081F39DC-6F9D-466E-A9C5-F19E9953B89B}" destId="{77EB8FE4-A9E9-4E97-8A3C-22636FBC64E0}" srcOrd="0" destOrd="0" presId="urn:microsoft.com/office/officeart/2016/7/layout/RepeatingBendingProcessNew"/>
    <dgm:cxn modelId="{34208797-DB09-4CCD-A3AA-9720FB2D19D2}" type="presParOf" srcId="{5CAA49C3-F77F-4490-AE48-935752B51E99}" destId="{11DD05B9-765F-4B5D-AF1F-1852576CF1C8}" srcOrd="12" destOrd="0" presId="urn:microsoft.com/office/officeart/2016/7/layout/RepeatingBendingProcessNew"/>
    <dgm:cxn modelId="{C8D0B296-5095-4969-9520-9F2858A180B0}" type="presParOf" srcId="{5CAA49C3-F77F-4490-AE48-935752B51E99}" destId="{3E1D1F09-258B-464E-8738-6FF27BB60322}" srcOrd="13" destOrd="0" presId="urn:microsoft.com/office/officeart/2016/7/layout/RepeatingBendingProcessNew"/>
    <dgm:cxn modelId="{0F0150E0-54EF-4A21-8F6C-D54C4CCA6790}" type="presParOf" srcId="{3E1D1F09-258B-464E-8738-6FF27BB60322}" destId="{8A194C6C-DED7-410F-9B58-B089989BC2D0}" srcOrd="0" destOrd="0" presId="urn:microsoft.com/office/officeart/2016/7/layout/RepeatingBendingProcessNew"/>
    <dgm:cxn modelId="{A2B81DA4-5931-417F-BA23-F79090CD2958}" type="presParOf" srcId="{5CAA49C3-F77F-4490-AE48-935752B51E99}" destId="{4245B80D-165E-48ED-BFB7-7FD035AF9989}" srcOrd="14" destOrd="0" presId="urn:microsoft.com/office/officeart/2016/7/layout/RepeatingBendingProcessNew"/>
    <dgm:cxn modelId="{BA7D0D46-A71F-4270-914A-FA830878C383}" type="presParOf" srcId="{5CAA49C3-F77F-4490-AE48-935752B51E99}" destId="{49CF0D4E-13FA-4137-BFC5-3F37766F4A73}" srcOrd="15" destOrd="0" presId="urn:microsoft.com/office/officeart/2016/7/layout/RepeatingBendingProcessNew"/>
    <dgm:cxn modelId="{54C76FE8-B6C7-48C8-AAC1-C4C665143FCD}" type="presParOf" srcId="{49CF0D4E-13FA-4137-BFC5-3F37766F4A73}" destId="{23977D7C-BD34-48B3-B616-2444C28D5D37}" srcOrd="0" destOrd="0" presId="urn:microsoft.com/office/officeart/2016/7/layout/RepeatingBendingProcessNew"/>
    <dgm:cxn modelId="{5429C553-0C85-485F-8DC0-E33ADB6AD257}" type="presParOf" srcId="{5CAA49C3-F77F-4490-AE48-935752B51E99}" destId="{8E4E1DD6-E4C5-45BF-95DF-63B33ADB4ED5}"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0D6735-F2B7-4F5F-A9C5-3B6C9CF75F9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CE8C0A1-615D-432A-B495-9BB1CC074669}">
      <dgm:prSet custT="1"/>
      <dgm:spPr/>
      <dgm:t>
        <a:bodyPr/>
        <a:lstStyle/>
        <a:p>
          <a:pPr>
            <a:lnSpc>
              <a:spcPct val="100000"/>
            </a:lnSpc>
          </a:pPr>
          <a:r>
            <a:rPr lang="es-ES_tradnl" sz="1600" dirty="0"/>
            <a:t>Cada 20 minutos se deberá realizar el cambio de pinzas y cucharones con los que sirven los alimentos</a:t>
          </a:r>
          <a:r>
            <a:rPr lang="es-ES_tradnl" sz="1500" dirty="0"/>
            <a:t>. </a:t>
          </a:r>
          <a:endParaRPr lang="en-US" sz="1500" dirty="0"/>
        </a:p>
      </dgm:t>
    </dgm:pt>
    <dgm:pt modelId="{2B099A55-B3CF-47EE-9BD8-23CA7479E7C6}" type="parTrans" cxnId="{CF8F60C2-16D2-4A0C-9480-5901292C16E6}">
      <dgm:prSet/>
      <dgm:spPr/>
      <dgm:t>
        <a:bodyPr/>
        <a:lstStyle/>
        <a:p>
          <a:endParaRPr lang="en-US"/>
        </a:p>
      </dgm:t>
    </dgm:pt>
    <dgm:pt modelId="{CD08F7B4-5F85-4B65-B4D1-C5EDA4570BDF}" type="sibTrans" cxnId="{CF8F60C2-16D2-4A0C-9480-5901292C16E6}">
      <dgm:prSet/>
      <dgm:spPr/>
      <dgm:t>
        <a:bodyPr/>
        <a:lstStyle/>
        <a:p>
          <a:pPr>
            <a:lnSpc>
              <a:spcPct val="100000"/>
            </a:lnSpc>
          </a:pPr>
          <a:endParaRPr lang="en-US"/>
        </a:p>
      </dgm:t>
    </dgm:pt>
    <dgm:pt modelId="{CA3403E6-4D1B-4C6E-B91E-46A8C9C7BFA9}">
      <dgm:prSet/>
      <dgm:spPr/>
      <dgm:t>
        <a:bodyPr/>
        <a:lstStyle/>
        <a:p>
          <a:pPr algn="just">
            <a:lnSpc>
              <a:spcPct val="100000"/>
            </a:lnSpc>
          </a:pPr>
          <a:r>
            <a:rPr lang="es-ES_tradnl" dirty="0"/>
            <a:t>El personal de barras de servicio asistidas, de encargará de la limpieza de la barra.</a:t>
          </a:r>
        </a:p>
        <a:p>
          <a:pPr algn="just">
            <a:lnSpc>
              <a:spcPct val="100000"/>
            </a:lnSpc>
          </a:pPr>
          <a:r>
            <a:rPr lang="es-ES_tradnl" dirty="0"/>
            <a:t>Los complementos como salseros, saleros, aceites y vinagretas se servirán en barra. </a:t>
          </a:r>
        </a:p>
        <a:p>
          <a:pPr algn="just">
            <a:lnSpc>
              <a:spcPct val="100000"/>
            </a:lnSpc>
          </a:pPr>
          <a:r>
            <a:rPr lang="es-ES_tradnl" dirty="0"/>
            <a:t>Se evitará la colocación de cucharas para quesos y cremas las cuales se deberán servir con los cubiertos limpios de cada uno de los comensales.</a:t>
          </a:r>
          <a:endParaRPr lang="en-US" dirty="0"/>
        </a:p>
      </dgm:t>
    </dgm:pt>
    <dgm:pt modelId="{1EB936E3-EC09-4F0D-8F0C-EF5CBC586662}" type="parTrans" cxnId="{D6A2E57C-EE8A-4464-B95D-02DB7E02BA1E}">
      <dgm:prSet/>
      <dgm:spPr/>
      <dgm:t>
        <a:bodyPr/>
        <a:lstStyle/>
        <a:p>
          <a:endParaRPr lang="en-US"/>
        </a:p>
      </dgm:t>
    </dgm:pt>
    <dgm:pt modelId="{DF321EFB-E8A6-4BC0-A0B7-6D77E3F8D651}" type="sibTrans" cxnId="{D6A2E57C-EE8A-4464-B95D-02DB7E02BA1E}">
      <dgm:prSet/>
      <dgm:spPr/>
      <dgm:t>
        <a:bodyPr/>
        <a:lstStyle/>
        <a:p>
          <a:endParaRPr lang="en-US"/>
        </a:p>
      </dgm:t>
    </dgm:pt>
    <dgm:pt modelId="{C18E50F4-6725-4475-8ECF-D3B233E682AE}" type="pres">
      <dgm:prSet presAssocID="{700D6735-F2B7-4F5F-A9C5-3B6C9CF75F9B}" presName="root" presStyleCnt="0">
        <dgm:presLayoutVars>
          <dgm:dir/>
          <dgm:resizeHandles val="exact"/>
        </dgm:presLayoutVars>
      </dgm:prSet>
      <dgm:spPr/>
    </dgm:pt>
    <dgm:pt modelId="{48A36EAF-7187-4228-92FF-D63934D9D58E}" type="pres">
      <dgm:prSet presAssocID="{6CE8C0A1-615D-432A-B495-9BB1CC074669}" presName="compNode" presStyleCnt="0"/>
      <dgm:spPr/>
    </dgm:pt>
    <dgm:pt modelId="{71143CAE-3B96-4C4C-A9B9-AF4737A1C89E}" type="pres">
      <dgm:prSet presAssocID="{6CE8C0A1-615D-432A-B495-9BB1CC074669}" presName="bgRect" presStyleLbl="bgShp" presStyleIdx="0" presStyleCnt="2"/>
      <dgm:spPr/>
    </dgm:pt>
    <dgm:pt modelId="{C845569F-CB11-4532-BF8C-B35E94297770}" type="pres">
      <dgm:prSet presAssocID="{6CE8C0A1-615D-432A-B495-9BB1CC07466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466DC7CA-BBC5-49AE-BE9C-D251136C9F4C}" type="pres">
      <dgm:prSet presAssocID="{6CE8C0A1-615D-432A-B495-9BB1CC074669}" presName="spaceRect" presStyleCnt="0"/>
      <dgm:spPr/>
    </dgm:pt>
    <dgm:pt modelId="{6445E996-10BA-4EEC-AF6E-E383F659B1B5}" type="pres">
      <dgm:prSet presAssocID="{6CE8C0A1-615D-432A-B495-9BB1CC074669}" presName="parTx" presStyleLbl="revTx" presStyleIdx="0" presStyleCnt="2">
        <dgm:presLayoutVars>
          <dgm:chMax val="0"/>
          <dgm:chPref val="0"/>
        </dgm:presLayoutVars>
      </dgm:prSet>
      <dgm:spPr/>
    </dgm:pt>
    <dgm:pt modelId="{38BB54EF-2738-4C92-982F-ED8AFC579B49}" type="pres">
      <dgm:prSet presAssocID="{CD08F7B4-5F85-4B65-B4D1-C5EDA4570BDF}" presName="sibTrans" presStyleCnt="0"/>
      <dgm:spPr/>
    </dgm:pt>
    <dgm:pt modelId="{46B2EB86-6283-433C-955A-2D459E95FE71}" type="pres">
      <dgm:prSet presAssocID="{CA3403E6-4D1B-4C6E-B91E-46A8C9C7BFA9}" presName="compNode" presStyleCnt="0"/>
      <dgm:spPr/>
    </dgm:pt>
    <dgm:pt modelId="{500AE313-B360-41A8-91D4-EEADC1504148}" type="pres">
      <dgm:prSet presAssocID="{CA3403E6-4D1B-4C6E-B91E-46A8C9C7BFA9}" presName="bgRect" presStyleLbl="bgShp" presStyleIdx="1" presStyleCnt="2" custScaleY="171019"/>
      <dgm:spPr/>
    </dgm:pt>
    <dgm:pt modelId="{203C90D9-3990-43AF-B8A5-E88B37E61AEB}" type="pres">
      <dgm:prSet presAssocID="{CA3403E6-4D1B-4C6E-B91E-46A8C9C7BFA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iter"/>
        </a:ext>
      </dgm:extLst>
    </dgm:pt>
    <dgm:pt modelId="{76F802B7-8159-465D-B36E-1787B40BA66B}" type="pres">
      <dgm:prSet presAssocID="{CA3403E6-4D1B-4C6E-B91E-46A8C9C7BFA9}" presName="spaceRect" presStyleCnt="0"/>
      <dgm:spPr/>
    </dgm:pt>
    <dgm:pt modelId="{38C4F6AD-D7DE-4F87-B152-EE7B79E7C3D8}" type="pres">
      <dgm:prSet presAssocID="{CA3403E6-4D1B-4C6E-B91E-46A8C9C7BFA9}" presName="parTx" presStyleLbl="revTx" presStyleIdx="1" presStyleCnt="2" custScaleY="150441" custLinFactNeighborX="962" custLinFactNeighborY="-1085">
        <dgm:presLayoutVars>
          <dgm:chMax val="0"/>
          <dgm:chPref val="0"/>
        </dgm:presLayoutVars>
      </dgm:prSet>
      <dgm:spPr/>
    </dgm:pt>
  </dgm:ptLst>
  <dgm:cxnLst>
    <dgm:cxn modelId="{2F311C0B-9D00-419A-A43B-CC13FCFA5A06}" type="presOf" srcId="{6CE8C0A1-615D-432A-B495-9BB1CC074669}" destId="{6445E996-10BA-4EEC-AF6E-E383F659B1B5}" srcOrd="0" destOrd="0" presId="urn:microsoft.com/office/officeart/2018/2/layout/IconVerticalSolidList"/>
    <dgm:cxn modelId="{470E5224-D928-446F-AA76-4D0D93B9B6D6}" type="presOf" srcId="{700D6735-F2B7-4F5F-A9C5-3B6C9CF75F9B}" destId="{C18E50F4-6725-4475-8ECF-D3B233E682AE}" srcOrd="0" destOrd="0" presId="urn:microsoft.com/office/officeart/2018/2/layout/IconVerticalSolidList"/>
    <dgm:cxn modelId="{D6A2E57C-EE8A-4464-B95D-02DB7E02BA1E}" srcId="{700D6735-F2B7-4F5F-A9C5-3B6C9CF75F9B}" destId="{CA3403E6-4D1B-4C6E-B91E-46A8C9C7BFA9}" srcOrd="1" destOrd="0" parTransId="{1EB936E3-EC09-4F0D-8F0C-EF5CBC586662}" sibTransId="{DF321EFB-E8A6-4BC0-A0B7-6D77E3F8D651}"/>
    <dgm:cxn modelId="{945FFC7F-E432-4248-B804-03C39A2007A2}" type="presOf" srcId="{CA3403E6-4D1B-4C6E-B91E-46A8C9C7BFA9}" destId="{38C4F6AD-D7DE-4F87-B152-EE7B79E7C3D8}" srcOrd="0" destOrd="0" presId="urn:microsoft.com/office/officeart/2018/2/layout/IconVerticalSolidList"/>
    <dgm:cxn modelId="{CF8F60C2-16D2-4A0C-9480-5901292C16E6}" srcId="{700D6735-F2B7-4F5F-A9C5-3B6C9CF75F9B}" destId="{6CE8C0A1-615D-432A-B495-9BB1CC074669}" srcOrd="0" destOrd="0" parTransId="{2B099A55-B3CF-47EE-9BD8-23CA7479E7C6}" sibTransId="{CD08F7B4-5F85-4B65-B4D1-C5EDA4570BDF}"/>
    <dgm:cxn modelId="{649FDC23-24C2-4032-8411-2C7B9FA9E00D}" type="presParOf" srcId="{C18E50F4-6725-4475-8ECF-D3B233E682AE}" destId="{48A36EAF-7187-4228-92FF-D63934D9D58E}" srcOrd="0" destOrd="0" presId="urn:microsoft.com/office/officeart/2018/2/layout/IconVerticalSolidList"/>
    <dgm:cxn modelId="{14276439-7418-4EC4-A224-4EBBCEA17959}" type="presParOf" srcId="{48A36EAF-7187-4228-92FF-D63934D9D58E}" destId="{71143CAE-3B96-4C4C-A9B9-AF4737A1C89E}" srcOrd="0" destOrd="0" presId="urn:microsoft.com/office/officeart/2018/2/layout/IconVerticalSolidList"/>
    <dgm:cxn modelId="{08F18A55-109A-4F85-832C-8A650FEC01C4}" type="presParOf" srcId="{48A36EAF-7187-4228-92FF-D63934D9D58E}" destId="{C845569F-CB11-4532-BF8C-B35E94297770}" srcOrd="1" destOrd="0" presId="urn:microsoft.com/office/officeart/2018/2/layout/IconVerticalSolidList"/>
    <dgm:cxn modelId="{508EBF86-EE4B-491C-B68E-E4667BBE2A33}" type="presParOf" srcId="{48A36EAF-7187-4228-92FF-D63934D9D58E}" destId="{466DC7CA-BBC5-49AE-BE9C-D251136C9F4C}" srcOrd="2" destOrd="0" presId="urn:microsoft.com/office/officeart/2018/2/layout/IconVerticalSolidList"/>
    <dgm:cxn modelId="{210B8F27-98D3-4102-BDCA-3655D25EA20F}" type="presParOf" srcId="{48A36EAF-7187-4228-92FF-D63934D9D58E}" destId="{6445E996-10BA-4EEC-AF6E-E383F659B1B5}" srcOrd="3" destOrd="0" presId="urn:microsoft.com/office/officeart/2018/2/layout/IconVerticalSolidList"/>
    <dgm:cxn modelId="{BADB4C09-4827-4DE8-9158-C2C8751CD2A7}" type="presParOf" srcId="{C18E50F4-6725-4475-8ECF-D3B233E682AE}" destId="{38BB54EF-2738-4C92-982F-ED8AFC579B49}" srcOrd="1" destOrd="0" presId="urn:microsoft.com/office/officeart/2018/2/layout/IconVerticalSolidList"/>
    <dgm:cxn modelId="{608FB9D9-7A1C-47A6-AADA-7DF2BE12C50A}" type="presParOf" srcId="{C18E50F4-6725-4475-8ECF-D3B233E682AE}" destId="{46B2EB86-6283-433C-955A-2D459E95FE71}" srcOrd="2" destOrd="0" presId="urn:microsoft.com/office/officeart/2018/2/layout/IconVerticalSolidList"/>
    <dgm:cxn modelId="{E923758E-2ACF-4A76-AD01-3125D54B9963}" type="presParOf" srcId="{46B2EB86-6283-433C-955A-2D459E95FE71}" destId="{500AE313-B360-41A8-91D4-EEADC1504148}" srcOrd="0" destOrd="0" presId="urn:microsoft.com/office/officeart/2018/2/layout/IconVerticalSolidList"/>
    <dgm:cxn modelId="{44212371-1533-4FC1-A9EE-83954603FD50}" type="presParOf" srcId="{46B2EB86-6283-433C-955A-2D459E95FE71}" destId="{203C90D9-3990-43AF-B8A5-E88B37E61AEB}" srcOrd="1" destOrd="0" presId="urn:microsoft.com/office/officeart/2018/2/layout/IconVerticalSolidList"/>
    <dgm:cxn modelId="{A4FAC66B-CDB1-426A-8CA4-0DBD6C3CD7B6}" type="presParOf" srcId="{46B2EB86-6283-433C-955A-2D459E95FE71}" destId="{76F802B7-8159-465D-B36E-1787B40BA66B}" srcOrd="2" destOrd="0" presId="urn:microsoft.com/office/officeart/2018/2/layout/IconVerticalSolidList"/>
    <dgm:cxn modelId="{C05BAE79-A944-4097-8B87-0EE9A64A8BEE}" type="presParOf" srcId="{46B2EB86-6283-433C-955A-2D459E95FE71}" destId="{38C4F6AD-D7DE-4F87-B152-EE7B79E7C3D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229CE-955B-4A76-BBED-72856E73B359}">
      <dsp:nvSpPr>
        <dsp:cNvPr id="0" name=""/>
        <dsp:cNvSpPr/>
      </dsp:nvSpPr>
      <dsp:spPr>
        <a:xfrm>
          <a:off x="2648680" y="538"/>
          <a:ext cx="3299307" cy="1319722"/>
        </a:xfrm>
        <a:prstGeom prst="chevr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s-MX" sz="3400" kern="1200" dirty="0"/>
            <a:t>Principios básicos </a:t>
          </a:r>
        </a:p>
      </dsp:txBody>
      <dsp:txXfrm>
        <a:off x="3308541" y="538"/>
        <a:ext cx="1979585" cy="13197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60119-A1DB-4B89-A6D9-4E52BB0403A5}">
      <dsp:nvSpPr>
        <dsp:cNvPr id="0" name=""/>
        <dsp:cNvSpPr/>
      </dsp:nvSpPr>
      <dsp:spPr>
        <a:xfrm>
          <a:off x="1001132" y="2131"/>
          <a:ext cx="3446821" cy="31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None/>
          </a:pPr>
          <a:r>
            <a:rPr lang="es-MX" sz="2000" i="1" kern="1200" dirty="0"/>
            <a:t>Son aquellos que generan…</a:t>
          </a:r>
        </a:p>
      </dsp:txBody>
      <dsp:txXfrm>
        <a:off x="1001132" y="2131"/>
        <a:ext cx="3446821" cy="313347"/>
      </dsp:txXfrm>
    </dsp:sp>
    <dsp:sp modelId="{CB855F28-2E7A-44E2-810F-0635B806EA39}">
      <dsp:nvSpPr>
        <dsp:cNvPr id="0" name=""/>
        <dsp:cNvSpPr/>
      </dsp:nvSpPr>
      <dsp:spPr>
        <a:xfrm>
          <a:off x="1001132" y="315479"/>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98F9F8-FB84-4C4D-8238-B3708DA6C0A0}">
      <dsp:nvSpPr>
        <dsp:cNvPr id="0" name=""/>
        <dsp:cNvSpPr/>
      </dsp:nvSpPr>
      <dsp:spPr>
        <a:xfrm>
          <a:off x="1485601" y="315479"/>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C35975-91DB-4E41-986D-22F6A9C4B31A}">
      <dsp:nvSpPr>
        <dsp:cNvPr id="0" name=""/>
        <dsp:cNvSpPr/>
      </dsp:nvSpPr>
      <dsp:spPr>
        <a:xfrm>
          <a:off x="1970454" y="315479"/>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538409-9CFD-4439-9EC1-D29B660F1B83}">
      <dsp:nvSpPr>
        <dsp:cNvPr id="0" name=""/>
        <dsp:cNvSpPr/>
      </dsp:nvSpPr>
      <dsp:spPr>
        <a:xfrm>
          <a:off x="2454924" y="315479"/>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825141-DD69-488A-AC3E-08303D41C637}">
      <dsp:nvSpPr>
        <dsp:cNvPr id="0" name=""/>
        <dsp:cNvSpPr/>
      </dsp:nvSpPr>
      <dsp:spPr>
        <a:xfrm>
          <a:off x="2939777" y="315479"/>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EB2AA1-1518-4191-9FEE-30338ECE42F7}">
      <dsp:nvSpPr>
        <dsp:cNvPr id="0" name=""/>
        <dsp:cNvSpPr/>
      </dsp:nvSpPr>
      <dsp:spPr>
        <a:xfrm>
          <a:off x="3424247" y="315479"/>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7C0618-A57B-4D97-9EA3-F5E206618DD2}">
      <dsp:nvSpPr>
        <dsp:cNvPr id="0" name=""/>
        <dsp:cNvSpPr/>
      </dsp:nvSpPr>
      <dsp:spPr>
        <a:xfrm>
          <a:off x="3909100" y="315479"/>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88C67A-0FCE-4B97-A8FA-265844DFAA4A}">
      <dsp:nvSpPr>
        <dsp:cNvPr id="0" name=""/>
        <dsp:cNvSpPr/>
      </dsp:nvSpPr>
      <dsp:spPr>
        <a:xfrm>
          <a:off x="1001132" y="379309"/>
          <a:ext cx="3491630" cy="510640"/>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MX" sz="2000" i="1" kern="1200" dirty="0"/>
            <a:t>estrés</a:t>
          </a:r>
        </a:p>
      </dsp:txBody>
      <dsp:txXfrm>
        <a:off x="1001132" y="379309"/>
        <a:ext cx="3491630" cy="510640"/>
      </dsp:txXfrm>
    </dsp:sp>
    <dsp:sp modelId="{973F9A80-3296-4905-9F89-B1126CAC7073}">
      <dsp:nvSpPr>
        <dsp:cNvPr id="0" name=""/>
        <dsp:cNvSpPr/>
      </dsp:nvSpPr>
      <dsp:spPr>
        <a:xfrm>
          <a:off x="1001132" y="993143"/>
          <a:ext cx="3446821" cy="31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None/>
          </a:pPr>
          <a:r>
            <a:rPr lang="es-MX" sz="2000" i="1" kern="1200" dirty="0"/>
            <a:t>.</a:t>
          </a:r>
        </a:p>
      </dsp:txBody>
      <dsp:txXfrm>
        <a:off x="1001132" y="993143"/>
        <a:ext cx="3446821" cy="313347"/>
      </dsp:txXfrm>
    </dsp:sp>
    <dsp:sp modelId="{7470DC5C-9177-4BB5-B506-DEC8FEE7BFCD}">
      <dsp:nvSpPr>
        <dsp:cNvPr id="0" name=""/>
        <dsp:cNvSpPr/>
      </dsp:nvSpPr>
      <dsp:spPr>
        <a:xfrm>
          <a:off x="1001132" y="1306490"/>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C60359-A427-4356-8CAD-7985311CC667}">
      <dsp:nvSpPr>
        <dsp:cNvPr id="0" name=""/>
        <dsp:cNvSpPr/>
      </dsp:nvSpPr>
      <dsp:spPr>
        <a:xfrm>
          <a:off x="1485601" y="1306490"/>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141C0D-ACBF-4A58-93D0-D3EC9CFF42D9}">
      <dsp:nvSpPr>
        <dsp:cNvPr id="0" name=""/>
        <dsp:cNvSpPr/>
      </dsp:nvSpPr>
      <dsp:spPr>
        <a:xfrm>
          <a:off x="1970454" y="1306490"/>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8CCBE8-9973-4A7B-A7C2-6A520AED3E6E}">
      <dsp:nvSpPr>
        <dsp:cNvPr id="0" name=""/>
        <dsp:cNvSpPr/>
      </dsp:nvSpPr>
      <dsp:spPr>
        <a:xfrm>
          <a:off x="2454924" y="1306490"/>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088B89-E765-4E76-87C3-B17CCD42C199}">
      <dsp:nvSpPr>
        <dsp:cNvPr id="0" name=""/>
        <dsp:cNvSpPr/>
      </dsp:nvSpPr>
      <dsp:spPr>
        <a:xfrm>
          <a:off x="2939777" y="1306490"/>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190E35-F800-4054-A7DF-ED37AEF8CECF}">
      <dsp:nvSpPr>
        <dsp:cNvPr id="0" name=""/>
        <dsp:cNvSpPr/>
      </dsp:nvSpPr>
      <dsp:spPr>
        <a:xfrm>
          <a:off x="3424247" y="1306490"/>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674FB6-8C1A-4FBD-B75F-847BBF01AAF8}">
      <dsp:nvSpPr>
        <dsp:cNvPr id="0" name=""/>
        <dsp:cNvSpPr/>
      </dsp:nvSpPr>
      <dsp:spPr>
        <a:xfrm>
          <a:off x="3909100" y="1306490"/>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1CCB9E-00D7-4E35-80BB-1896056B7AC9}">
      <dsp:nvSpPr>
        <dsp:cNvPr id="0" name=""/>
        <dsp:cNvSpPr/>
      </dsp:nvSpPr>
      <dsp:spPr>
        <a:xfrm>
          <a:off x="1001132" y="1370320"/>
          <a:ext cx="3491630" cy="510640"/>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MX" sz="2000" i="1" kern="1200" dirty="0"/>
            <a:t>Trastornos Psicosomáticos</a:t>
          </a:r>
        </a:p>
      </dsp:txBody>
      <dsp:txXfrm>
        <a:off x="1001132" y="1370320"/>
        <a:ext cx="3491630" cy="510640"/>
      </dsp:txXfrm>
    </dsp:sp>
    <dsp:sp modelId="{7B34F341-67A6-49B4-91EC-1154AE6F6FB3}">
      <dsp:nvSpPr>
        <dsp:cNvPr id="0" name=""/>
        <dsp:cNvSpPr/>
      </dsp:nvSpPr>
      <dsp:spPr>
        <a:xfrm>
          <a:off x="1001132" y="1984154"/>
          <a:ext cx="3446821" cy="313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None/>
          </a:pPr>
          <a:r>
            <a:rPr lang="es-MX" sz="2000" i="1" kern="1200" dirty="0"/>
            <a:t>.</a:t>
          </a:r>
        </a:p>
      </dsp:txBody>
      <dsp:txXfrm>
        <a:off x="1001132" y="1984154"/>
        <a:ext cx="3446821" cy="313347"/>
      </dsp:txXfrm>
    </dsp:sp>
    <dsp:sp modelId="{E4FEEC3D-38F7-4F23-923A-6A2FB0105957}">
      <dsp:nvSpPr>
        <dsp:cNvPr id="0" name=""/>
        <dsp:cNvSpPr/>
      </dsp:nvSpPr>
      <dsp:spPr>
        <a:xfrm>
          <a:off x="1001132" y="2297502"/>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57B0BB-D51D-4E70-BD11-A1DEE45B104A}">
      <dsp:nvSpPr>
        <dsp:cNvPr id="0" name=""/>
        <dsp:cNvSpPr/>
      </dsp:nvSpPr>
      <dsp:spPr>
        <a:xfrm>
          <a:off x="1485601" y="2297502"/>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611BE2-0E6A-4050-8F9A-A0863776B3F3}">
      <dsp:nvSpPr>
        <dsp:cNvPr id="0" name=""/>
        <dsp:cNvSpPr/>
      </dsp:nvSpPr>
      <dsp:spPr>
        <a:xfrm>
          <a:off x="1970454" y="2297502"/>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FCC035-EE41-42D3-89C8-ED6F15940418}">
      <dsp:nvSpPr>
        <dsp:cNvPr id="0" name=""/>
        <dsp:cNvSpPr/>
      </dsp:nvSpPr>
      <dsp:spPr>
        <a:xfrm>
          <a:off x="2454924" y="2297502"/>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A95E6C-192D-4E16-90CF-34E5E4467A5A}">
      <dsp:nvSpPr>
        <dsp:cNvPr id="0" name=""/>
        <dsp:cNvSpPr/>
      </dsp:nvSpPr>
      <dsp:spPr>
        <a:xfrm>
          <a:off x="2939777" y="2297502"/>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64AD0A-1F50-4645-9A4E-F5E7E382A654}">
      <dsp:nvSpPr>
        <dsp:cNvPr id="0" name=""/>
        <dsp:cNvSpPr/>
      </dsp:nvSpPr>
      <dsp:spPr>
        <a:xfrm>
          <a:off x="3424247" y="2297502"/>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E8092C-6365-4EF0-B26E-6BCE4405242B}">
      <dsp:nvSpPr>
        <dsp:cNvPr id="0" name=""/>
        <dsp:cNvSpPr/>
      </dsp:nvSpPr>
      <dsp:spPr>
        <a:xfrm>
          <a:off x="3909100" y="2297502"/>
          <a:ext cx="806556" cy="638300"/>
        </a:xfrm>
        <a:prstGeom prst="chevron">
          <a:avLst>
            <a:gd name="adj" fmla="val 706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46037A-2D2B-497B-9576-7B64389A4774}">
      <dsp:nvSpPr>
        <dsp:cNvPr id="0" name=""/>
        <dsp:cNvSpPr/>
      </dsp:nvSpPr>
      <dsp:spPr>
        <a:xfrm>
          <a:off x="1001132" y="2361332"/>
          <a:ext cx="3491630" cy="510640"/>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MX" sz="2000" i="1" kern="1200" dirty="0"/>
            <a:t>Daños Salud Laboral</a:t>
          </a:r>
        </a:p>
      </dsp:txBody>
      <dsp:txXfrm>
        <a:off x="1001132" y="2361332"/>
        <a:ext cx="3491630" cy="510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1E387-50E6-4F96-A100-9D24ED023466}">
      <dsp:nvSpPr>
        <dsp:cNvPr id="0" name=""/>
        <dsp:cNvSpPr/>
      </dsp:nvSpPr>
      <dsp:spPr>
        <a:xfrm>
          <a:off x="1543050" y="127852"/>
          <a:ext cx="760166" cy="7601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9156E35-CD14-4924-8247-A6FE48EA5CDB}">
      <dsp:nvSpPr>
        <dsp:cNvPr id="0" name=""/>
        <dsp:cNvSpPr/>
      </dsp:nvSpPr>
      <dsp:spPr>
        <a:xfrm>
          <a:off x="1078504" y="1335228"/>
          <a:ext cx="1689257" cy="1773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s-MX" sz="2000" b="1" kern="1200" dirty="0"/>
            <a:t>1°Nivel: </a:t>
          </a:r>
          <a:r>
            <a:rPr lang="es-MX" sz="2000" kern="1200" dirty="0"/>
            <a:t>Respuestas positivas, negativas, adaptabilidad.  </a:t>
          </a:r>
        </a:p>
      </dsp:txBody>
      <dsp:txXfrm>
        <a:off x="1078504" y="1335228"/>
        <a:ext cx="1689257" cy="1773720"/>
      </dsp:txXfrm>
    </dsp:sp>
    <dsp:sp modelId="{52C5F880-A0FD-4161-AE8A-DD4634465155}">
      <dsp:nvSpPr>
        <dsp:cNvPr id="0" name=""/>
        <dsp:cNvSpPr/>
      </dsp:nvSpPr>
      <dsp:spPr>
        <a:xfrm>
          <a:off x="3527928" y="127852"/>
          <a:ext cx="760166" cy="7601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DAC3249-DA05-4044-BE29-99BDBE4CBA0E}">
      <dsp:nvSpPr>
        <dsp:cNvPr id="0" name=""/>
        <dsp:cNvSpPr/>
      </dsp:nvSpPr>
      <dsp:spPr>
        <a:xfrm>
          <a:off x="3063382" y="1335228"/>
          <a:ext cx="1689257" cy="1773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s-MX" sz="2000" b="1" kern="1200" dirty="0">
              <a:highlight>
                <a:srgbClr val="FFFF00"/>
              </a:highlight>
            </a:rPr>
            <a:t>2° Nivel: </a:t>
          </a:r>
          <a:r>
            <a:rPr lang="es-MX" sz="2000" kern="1200" dirty="0">
              <a:highlight>
                <a:srgbClr val="FFFF00"/>
              </a:highlight>
            </a:rPr>
            <a:t>Factor de riesgo, efectos nocivos a la salud y daños al equipo.</a:t>
          </a:r>
        </a:p>
      </dsp:txBody>
      <dsp:txXfrm>
        <a:off x="3063382" y="1335228"/>
        <a:ext cx="1689257" cy="1773720"/>
      </dsp:txXfrm>
    </dsp:sp>
    <dsp:sp modelId="{50D34A6A-034D-48C9-8721-7F139AFCDCDB}">
      <dsp:nvSpPr>
        <dsp:cNvPr id="0" name=""/>
        <dsp:cNvSpPr/>
      </dsp:nvSpPr>
      <dsp:spPr>
        <a:xfrm>
          <a:off x="5512806" y="127852"/>
          <a:ext cx="760166" cy="7601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93135AF-22D7-4D1A-AD75-852088BB5CBD}">
      <dsp:nvSpPr>
        <dsp:cNvPr id="0" name=""/>
        <dsp:cNvSpPr/>
      </dsp:nvSpPr>
      <dsp:spPr>
        <a:xfrm>
          <a:off x="5048260" y="1335228"/>
          <a:ext cx="1689257" cy="1773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s-MX" sz="2000" b="1" kern="1200" dirty="0">
              <a:solidFill>
                <a:srgbClr val="FF0000"/>
              </a:solidFill>
            </a:rPr>
            <a:t>3° Nivel: </a:t>
          </a:r>
          <a:r>
            <a:rPr lang="es-MX" sz="2000" kern="1200" dirty="0">
              <a:solidFill>
                <a:srgbClr val="FF0000"/>
              </a:solidFill>
            </a:rPr>
            <a:t>Alta probabilidad de daño a la salud y a la organización. </a:t>
          </a:r>
        </a:p>
      </dsp:txBody>
      <dsp:txXfrm>
        <a:off x="5048260" y="1335228"/>
        <a:ext cx="1689257" cy="1773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728FC-05B8-4AAA-8DCC-37F6A190F8F1}">
      <dsp:nvSpPr>
        <dsp:cNvPr id="0" name=""/>
        <dsp:cNvSpPr/>
      </dsp:nvSpPr>
      <dsp:spPr>
        <a:xfrm>
          <a:off x="0" y="4708"/>
          <a:ext cx="6628804" cy="103142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7050D6-9CA3-4A7E-B41B-24B16973C44E}">
      <dsp:nvSpPr>
        <dsp:cNvPr id="0" name=""/>
        <dsp:cNvSpPr/>
      </dsp:nvSpPr>
      <dsp:spPr>
        <a:xfrm>
          <a:off x="312007" y="236780"/>
          <a:ext cx="567840" cy="5672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317786-2E84-422A-975D-8C3D0C95A1FA}">
      <dsp:nvSpPr>
        <dsp:cNvPr id="0" name=""/>
        <dsp:cNvSpPr/>
      </dsp:nvSpPr>
      <dsp:spPr>
        <a:xfrm>
          <a:off x="1191854" y="4708"/>
          <a:ext cx="5400849" cy="109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982" tIns="115982" rIns="115982" bIns="115982" numCol="1" spcCol="1270" anchor="ctr" anchorCtr="0">
          <a:noAutofit/>
        </a:bodyPr>
        <a:lstStyle/>
        <a:p>
          <a:pPr marL="0" lvl="0" indent="0" algn="just" defTabSz="800100">
            <a:lnSpc>
              <a:spcPct val="90000"/>
            </a:lnSpc>
            <a:spcBef>
              <a:spcPct val="0"/>
            </a:spcBef>
            <a:spcAft>
              <a:spcPct val="35000"/>
            </a:spcAft>
            <a:buNone/>
          </a:pPr>
          <a:r>
            <a:rPr lang="es-MX" sz="1800" kern="1200" dirty="0"/>
            <a:t>Se recomienda que el personal que tiene contacto con los comensales haga uso de una careta de protección.</a:t>
          </a:r>
          <a:endParaRPr lang="en-US" sz="1800" kern="1200" dirty="0"/>
        </a:p>
      </dsp:txBody>
      <dsp:txXfrm>
        <a:off x="1191854" y="4708"/>
        <a:ext cx="5400849" cy="1095893"/>
      </dsp:txXfrm>
    </dsp:sp>
    <dsp:sp modelId="{E3A08ECA-DB6A-421E-911E-15A02A8F3C90}">
      <dsp:nvSpPr>
        <dsp:cNvPr id="0" name=""/>
        <dsp:cNvSpPr/>
      </dsp:nvSpPr>
      <dsp:spPr>
        <a:xfrm>
          <a:off x="0" y="1374574"/>
          <a:ext cx="6628804" cy="103142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3DEF2B-0592-4824-B746-48FC6D643D32}">
      <dsp:nvSpPr>
        <dsp:cNvPr id="0" name=""/>
        <dsp:cNvSpPr/>
      </dsp:nvSpPr>
      <dsp:spPr>
        <a:xfrm>
          <a:off x="312007" y="1606646"/>
          <a:ext cx="567840" cy="5672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006F210-BEFF-40C6-A638-6AF75FABB9EF}">
      <dsp:nvSpPr>
        <dsp:cNvPr id="0" name=""/>
        <dsp:cNvSpPr/>
      </dsp:nvSpPr>
      <dsp:spPr>
        <a:xfrm>
          <a:off x="1191854" y="1374574"/>
          <a:ext cx="5400849" cy="109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982" tIns="115982" rIns="115982" bIns="115982" numCol="1" spcCol="1270" anchor="ctr" anchorCtr="0">
          <a:noAutofit/>
        </a:bodyPr>
        <a:lstStyle/>
        <a:p>
          <a:pPr marL="0" lvl="0" indent="0" algn="l" defTabSz="800100">
            <a:lnSpc>
              <a:spcPct val="90000"/>
            </a:lnSpc>
            <a:spcBef>
              <a:spcPct val="0"/>
            </a:spcBef>
            <a:spcAft>
              <a:spcPct val="35000"/>
            </a:spcAft>
            <a:buNone/>
          </a:pPr>
          <a:r>
            <a:rPr lang="es-MX" sz="1800" b="1" kern="1200" dirty="0"/>
            <a:t>LAVA</a:t>
          </a:r>
          <a:r>
            <a:rPr lang="es-MX" sz="1800" kern="1200" dirty="0"/>
            <a:t>: Cada que esté sucia deberás lavar con agua y jabón con ayuda de tus dedos frota en forma de círculo. </a:t>
          </a:r>
          <a:endParaRPr lang="en-US" sz="1800" kern="1200" dirty="0"/>
        </a:p>
      </dsp:txBody>
      <dsp:txXfrm>
        <a:off x="1191854" y="1374574"/>
        <a:ext cx="5400849" cy="1095893"/>
      </dsp:txXfrm>
    </dsp:sp>
    <dsp:sp modelId="{4A65A87A-A258-4F6E-AA78-26CDE6BEB58B}">
      <dsp:nvSpPr>
        <dsp:cNvPr id="0" name=""/>
        <dsp:cNvSpPr/>
      </dsp:nvSpPr>
      <dsp:spPr>
        <a:xfrm>
          <a:off x="0" y="2744441"/>
          <a:ext cx="6628804" cy="103142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D798B0-8C12-4C60-A62A-802423AAFC5E}">
      <dsp:nvSpPr>
        <dsp:cNvPr id="0" name=""/>
        <dsp:cNvSpPr/>
      </dsp:nvSpPr>
      <dsp:spPr>
        <a:xfrm>
          <a:off x="312007" y="2976512"/>
          <a:ext cx="567840" cy="5672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AAB0F1E-EF5E-4B49-9C18-B68FCF5D5ECF}">
      <dsp:nvSpPr>
        <dsp:cNvPr id="0" name=""/>
        <dsp:cNvSpPr/>
      </dsp:nvSpPr>
      <dsp:spPr>
        <a:xfrm>
          <a:off x="1191854" y="2744441"/>
          <a:ext cx="5400849" cy="109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982" tIns="115982" rIns="115982" bIns="115982" numCol="1" spcCol="1270" anchor="ctr" anchorCtr="0">
          <a:noAutofit/>
        </a:bodyPr>
        <a:lstStyle/>
        <a:p>
          <a:pPr marL="0" lvl="0" indent="0" algn="l" defTabSz="800100">
            <a:lnSpc>
              <a:spcPct val="90000"/>
            </a:lnSpc>
            <a:spcBef>
              <a:spcPct val="0"/>
            </a:spcBef>
            <a:spcAft>
              <a:spcPct val="35000"/>
            </a:spcAft>
            <a:buNone/>
          </a:pPr>
          <a:r>
            <a:rPr lang="es-MX" sz="1800" b="1" kern="1200" dirty="0"/>
            <a:t>ENJUAGA</a:t>
          </a:r>
          <a:r>
            <a:rPr lang="es-MX" sz="1800" kern="1200" dirty="0"/>
            <a:t>: Una vez que cubriste de jabón enjuaga con uso de agua potable.  </a:t>
          </a:r>
          <a:endParaRPr lang="en-US" sz="1800" kern="1200" dirty="0"/>
        </a:p>
      </dsp:txBody>
      <dsp:txXfrm>
        <a:off x="1191854" y="2744441"/>
        <a:ext cx="5400849" cy="1095893"/>
      </dsp:txXfrm>
    </dsp:sp>
    <dsp:sp modelId="{7325C879-540A-42C2-ABAB-C02D2D1D8094}">
      <dsp:nvSpPr>
        <dsp:cNvPr id="0" name=""/>
        <dsp:cNvSpPr/>
      </dsp:nvSpPr>
      <dsp:spPr>
        <a:xfrm>
          <a:off x="0" y="4114307"/>
          <a:ext cx="6628804" cy="103142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FE8CC4-85BA-4B4E-ABA3-A54A95A1C4F7}">
      <dsp:nvSpPr>
        <dsp:cNvPr id="0" name=""/>
        <dsp:cNvSpPr/>
      </dsp:nvSpPr>
      <dsp:spPr>
        <a:xfrm>
          <a:off x="312312" y="4346378"/>
          <a:ext cx="567840" cy="5672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90B68A-DFD6-4CEE-87FD-321F1D8823EA}">
      <dsp:nvSpPr>
        <dsp:cNvPr id="0" name=""/>
        <dsp:cNvSpPr/>
      </dsp:nvSpPr>
      <dsp:spPr>
        <a:xfrm>
          <a:off x="1192464" y="4114307"/>
          <a:ext cx="5361810" cy="109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982" tIns="115982" rIns="115982" bIns="115982" numCol="1" spcCol="1270" anchor="ctr" anchorCtr="0">
          <a:noAutofit/>
        </a:bodyPr>
        <a:lstStyle/>
        <a:p>
          <a:pPr marL="0" lvl="0" indent="0" algn="l" defTabSz="533400">
            <a:lnSpc>
              <a:spcPct val="90000"/>
            </a:lnSpc>
            <a:spcBef>
              <a:spcPct val="0"/>
            </a:spcBef>
            <a:spcAft>
              <a:spcPct val="35000"/>
            </a:spcAft>
            <a:buNone/>
          </a:pPr>
          <a:r>
            <a:rPr lang="es-MX" sz="1200" b="1" kern="1200" dirty="0"/>
            <a:t>DESINFECTA:</a:t>
          </a:r>
          <a:r>
            <a:rPr lang="es-MX" sz="1200" kern="1200" dirty="0"/>
            <a:t> Con ayuda de una torunda </a:t>
          </a:r>
          <a:r>
            <a:rPr lang="es-MX" sz="1200" kern="1200" dirty="0" err="1"/>
            <a:t>sanitiza</a:t>
          </a:r>
          <a:r>
            <a:rPr lang="es-MX" sz="1200" kern="1200" dirty="0"/>
            <a:t> primeramente la parte interna y termina con la parte externa, al concluir tus labores guarda en una bolsa plástica para evitar que se encuentre a la intemperie. </a:t>
          </a:r>
        </a:p>
        <a:p>
          <a:pPr marL="0" lvl="0" indent="0" algn="l" defTabSz="533400">
            <a:lnSpc>
              <a:spcPct val="90000"/>
            </a:lnSpc>
            <a:spcBef>
              <a:spcPct val="0"/>
            </a:spcBef>
            <a:spcAft>
              <a:spcPct val="35000"/>
            </a:spcAft>
            <a:buNone/>
          </a:pPr>
          <a:r>
            <a:rPr lang="es-MX" sz="1200" kern="1200" dirty="0"/>
            <a:t>No olvides lavarte las manos.  </a:t>
          </a:r>
          <a:endParaRPr lang="en-US" sz="1200" kern="1200" dirty="0"/>
        </a:p>
      </dsp:txBody>
      <dsp:txXfrm>
        <a:off x="1192464" y="4114307"/>
        <a:ext cx="5361810" cy="10958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2CA03-2789-448A-923E-0ADB16D5CAC3}">
      <dsp:nvSpPr>
        <dsp:cNvPr id="0" name=""/>
        <dsp:cNvSpPr/>
      </dsp:nvSpPr>
      <dsp:spPr>
        <a:xfrm>
          <a:off x="1596066" y="111740"/>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08B412-B55A-4326-A2F7-19B3D9E1706B}">
      <dsp:nvSpPr>
        <dsp:cNvPr id="0" name=""/>
        <dsp:cNvSpPr/>
      </dsp:nvSpPr>
      <dsp:spPr>
        <a:xfrm>
          <a:off x="2064066" y="579741"/>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3F1A62B-C52E-49A4-992F-3ECF6EBA86C5}">
      <dsp:nvSpPr>
        <dsp:cNvPr id="0" name=""/>
        <dsp:cNvSpPr/>
      </dsp:nvSpPr>
      <dsp:spPr>
        <a:xfrm>
          <a:off x="894066" y="2991741"/>
          <a:ext cx="36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s-MX" sz="1600" kern="1200" dirty="0"/>
            <a:t>La limpieza es esencial por ello el lavado del uniforme deberá ser de manera diaria.</a:t>
          </a:r>
          <a:endParaRPr lang="en-US" sz="1600" kern="1200" dirty="0"/>
        </a:p>
      </dsp:txBody>
      <dsp:txXfrm>
        <a:off x="894066" y="2991741"/>
        <a:ext cx="3600000" cy="990000"/>
      </dsp:txXfrm>
    </dsp:sp>
    <dsp:sp modelId="{B5991213-DCCD-4144-B385-832F56507CDA}">
      <dsp:nvSpPr>
        <dsp:cNvPr id="0" name=""/>
        <dsp:cNvSpPr/>
      </dsp:nvSpPr>
      <dsp:spPr>
        <a:xfrm>
          <a:off x="5826066" y="111740"/>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041A8C-CD2D-46D1-A5C9-BBD409712E2F}">
      <dsp:nvSpPr>
        <dsp:cNvPr id="0" name=""/>
        <dsp:cNvSpPr/>
      </dsp:nvSpPr>
      <dsp:spPr>
        <a:xfrm>
          <a:off x="6294066" y="579741"/>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2F401AE-1E38-4152-A7A6-6F0C31B68F81}">
      <dsp:nvSpPr>
        <dsp:cNvPr id="0" name=""/>
        <dsp:cNvSpPr/>
      </dsp:nvSpPr>
      <dsp:spPr>
        <a:xfrm>
          <a:off x="5124066" y="2991741"/>
          <a:ext cx="36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s-MX" sz="1400" kern="1200" dirty="0"/>
            <a:t>El uniforme se debe colocar una vez que se llegue al lugar de trabajo y retirar antes de salir de las instalaciones. (Playera, filipina, mandil, gorro, pantalón y zapatos). </a:t>
          </a:r>
          <a:endParaRPr lang="en-US" sz="1400" kern="1200" dirty="0"/>
        </a:p>
      </dsp:txBody>
      <dsp:txXfrm>
        <a:off x="5124066" y="2991741"/>
        <a:ext cx="3600000" cy="99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C7069-3C82-4E8E-B393-44A783952849}">
      <dsp:nvSpPr>
        <dsp:cNvPr id="0" name=""/>
        <dsp:cNvSpPr/>
      </dsp:nvSpPr>
      <dsp:spPr>
        <a:xfrm>
          <a:off x="0" y="809181"/>
          <a:ext cx="6628804" cy="14938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0CC8F1-18FF-4D1B-B888-8317906C3F0A}">
      <dsp:nvSpPr>
        <dsp:cNvPr id="0" name=""/>
        <dsp:cNvSpPr/>
      </dsp:nvSpPr>
      <dsp:spPr>
        <a:xfrm>
          <a:off x="451896" y="1145303"/>
          <a:ext cx="821630" cy="82163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9B957B0-DC48-4405-858A-306F8C5281DF}">
      <dsp:nvSpPr>
        <dsp:cNvPr id="0" name=""/>
        <dsp:cNvSpPr/>
      </dsp:nvSpPr>
      <dsp:spPr>
        <a:xfrm>
          <a:off x="1725424" y="809181"/>
          <a:ext cx="4903379"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just" defTabSz="666750">
            <a:lnSpc>
              <a:spcPct val="100000"/>
            </a:lnSpc>
            <a:spcBef>
              <a:spcPct val="0"/>
            </a:spcBef>
            <a:spcAft>
              <a:spcPct val="35000"/>
            </a:spcAft>
            <a:buNone/>
          </a:pPr>
          <a:r>
            <a:rPr lang="es-ES_tradnl" sz="1500" kern="1200" dirty="0"/>
            <a:t>Las instalaciones se limpiarán una vez al día como mínimo y dependiendo de su uso. Los comedores después de cada servicio, lavabos dependiendo el uso se aumentará la frecuencia diaria, etc. </a:t>
          </a:r>
          <a:endParaRPr lang="en-US" sz="1500" kern="1200" dirty="0"/>
        </a:p>
      </dsp:txBody>
      <dsp:txXfrm>
        <a:off x="1725424" y="809181"/>
        <a:ext cx="4903379" cy="1493874"/>
      </dsp:txXfrm>
    </dsp:sp>
    <dsp:sp modelId="{CCA67320-7191-4E17-A1CC-F1C80AA2AE4A}">
      <dsp:nvSpPr>
        <dsp:cNvPr id="0" name=""/>
        <dsp:cNvSpPr/>
      </dsp:nvSpPr>
      <dsp:spPr>
        <a:xfrm>
          <a:off x="0" y="2676524"/>
          <a:ext cx="6628804" cy="14938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9DA07A-E26A-4BEF-AE0E-37190DF013D7}">
      <dsp:nvSpPr>
        <dsp:cNvPr id="0" name=""/>
        <dsp:cNvSpPr/>
      </dsp:nvSpPr>
      <dsp:spPr>
        <a:xfrm>
          <a:off x="451896" y="3012646"/>
          <a:ext cx="821630" cy="82163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0760956-A40F-440B-9F81-674C9B2FA943}">
      <dsp:nvSpPr>
        <dsp:cNvPr id="0" name=""/>
        <dsp:cNvSpPr/>
      </dsp:nvSpPr>
      <dsp:spPr>
        <a:xfrm>
          <a:off x="1725424" y="2676524"/>
          <a:ext cx="4903379"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just" defTabSz="666750">
            <a:lnSpc>
              <a:spcPct val="100000"/>
            </a:lnSpc>
            <a:spcBef>
              <a:spcPct val="0"/>
            </a:spcBef>
            <a:spcAft>
              <a:spcPct val="35000"/>
            </a:spcAft>
            <a:buNone/>
          </a:pPr>
          <a:r>
            <a:rPr lang="es-ES_tradnl" sz="1500" kern="1200" dirty="0"/>
            <a:t>Se dispondrá de ubicaciones específicas para depositar los guantes usados y ubicaciones para todo el otro material, botes, etc. </a:t>
          </a:r>
          <a:endParaRPr lang="en-US" sz="1500" kern="1200" dirty="0"/>
        </a:p>
      </dsp:txBody>
      <dsp:txXfrm>
        <a:off x="1725424" y="2676524"/>
        <a:ext cx="4903379" cy="14938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8A17C-8353-490B-9191-E9F25767E5D0}">
      <dsp:nvSpPr>
        <dsp:cNvPr id="0" name=""/>
        <dsp:cNvSpPr/>
      </dsp:nvSpPr>
      <dsp:spPr>
        <a:xfrm>
          <a:off x="0" y="1698"/>
          <a:ext cx="9618133"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FD464A-FCB6-41BD-8DAA-3D399B3041A0}">
      <dsp:nvSpPr>
        <dsp:cNvPr id="0" name=""/>
        <dsp:cNvSpPr/>
      </dsp:nvSpPr>
      <dsp:spPr>
        <a:xfrm>
          <a:off x="260473" y="195439"/>
          <a:ext cx="473588" cy="4735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2673AB9-F90A-4B13-940F-60FF5A2653A6}">
      <dsp:nvSpPr>
        <dsp:cNvPr id="0" name=""/>
        <dsp:cNvSpPr/>
      </dsp:nvSpPr>
      <dsp:spPr>
        <a:xfrm>
          <a:off x="994536" y="1698"/>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90000"/>
            </a:lnSpc>
            <a:spcBef>
              <a:spcPct val="0"/>
            </a:spcBef>
            <a:spcAft>
              <a:spcPct val="35000"/>
            </a:spcAft>
            <a:buNone/>
          </a:pPr>
          <a:r>
            <a:rPr lang="es-ES" sz="2200" kern="1200"/>
            <a:t>Utensilios: cucharas, chucharones, pinzas, cuchillos, etc.</a:t>
          </a:r>
          <a:endParaRPr lang="en-US" sz="2200" kern="1200"/>
        </a:p>
      </dsp:txBody>
      <dsp:txXfrm>
        <a:off x="994536" y="1698"/>
        <a:ext cx="8623596" cy="861070"/>
      </dsp:txXfrm>
    </dsp:sp>
    <dsp:sp modelId="{985B7562-BF5F-46B1-8113-B620650CCA3C}">
      <dsp:nvSpPr>
        <dsp:cNvPr id="0" name=""/>
        <dsp:cNvSpPr/>
      </dsp:nvSpPr>
      <dsp:spPr>
        <a:xfrm>
          <a:off x="0" y="1078036"/>
          <a:ext cx="9618133"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90D32B-74F4-4355-A356-0585800C5F01}">
      <dsp:nvSpPr>
        <dsp:cNvPr id="0" name=""/>
        <dsp:cNvSpPr/>
      </dsp:nvSpPr>
      <dsp:spPr>
        <a:xfrm>
          <a:off x="260473" y="1271777"/>
          <a:ext cx="473588" cy="47358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90D20A-1BE6-4686-98CD-D7AEB972308F}">
      <dsp:nvSpPr>
        <dsp:cNvPr id="0" name=""/>
        <dsp:cNvSpPr/>
      </dsp:nvSpPr>
      <dsp:spPr>
        <a:xfrm>
          <a:off x="994536" y="1078036"/>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90000"/>
            </a:lnSpc>
            <a:spcBef>
              <a:spcPct val="0"/>
            </a:spcBef>
            <a:spcAft>
              <a:spcPct val="35000"/>
            </a:spcAft>
            <a:buNone/>
          </a:pPr>
          <a:r>
            <a:rPr lang="es-ES" sz="2200" kern="1200"/>
            <a:t>Equipo menor: ollas, budineras, contenedores, etc.</a:t>
          </a:r>
          <a:endParaRPr lang="en-US" sz="2200" kern="1200"/>
        </a:p>
      </dsp:txBody>
      <dsp:txXfrm>
        <a:off x="994536" y="1078036"/>
        <a:ext cx="8623596" cy="861070"/>
      </dsp:txXfrm>
    </dsp:sp>
    <dsp:sp modelId="{FE276636-79ED-44DB-B655-61F2C5161281}">
      <dsp:nvSpPr>
        <dsp:cNvPr id="0" name=""/>
        <dsp:cNvSpPr/>
      </dsp:nvSpPr>
      <dsp:spPr>
        <a:xfrm>
          <a:off x="0" y="2154374"/>
          <a:ext cx="9618133"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6E7023-C80D-4900-81F4-25FA06485036}">
      <dsp:nvSpPr>
        <dsp:cNvPr id="0" name=""/>
        <dsp:cNvSpPr/>
      </dsp:nvSpPr>
      <dsp:spPr>
        <a:xfrm>
          <a:off x="260473" y="2348115"/>
          <a:ext cx="473588" cy="47358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3F016EB-BC92-44B2-9AFE-5D8D53CF1947}">
      <dsp:nvSpPr>
        <dsp:cNvPr id="0" name=""/>
        <dsp:cNvSpPr/>
      </dsp:nvSpPr>
      <dsp:spPr>
        <a:xfrm>
          <a:off x="994536" y="2154374"/>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90000"/>
            </a:lnSpc>
            <a:spcBef>
              <a:spcPct val="0"/>
            </a:spcBef>
            <a:spcAft>
              <a:spcPct val="35000"/>
            </a:spcAft>
            <a:buNone/>
          </a:pPr>
          <a:r>
            <a:rPr lang="es-ES" sz="2200" kern="1200"/>
            <a:t>Loza y plaque</a:t>
          </a:r>
          <a:endParaRPr lang="en-US" sz="2200" kern="1200"/>
        </a:p>
      </dsp:txBody>
      <dsp:txXfrm>
        <a:off x="994536" y="2154374"/>
        <a:ext cx="8623596" cy="861070"/>
      </dsp:txXfrm>
    </dsp:sp>
    <dsp:sp modelId="{D8D82DF7-5C65-4B21-ABB2-34EC5A359FC9}">
      <dsp:nvSpPr>
        <dsp:cNvPr id="0" name=""/>
        <dsp:cNvSpPr/>
      </dsp:nvSpPr>
      <dsp:spPr>
        <a:xfrm>
          <a:off x="0" y="3230712"/>
          <a:ext cx="9618133"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81671B-300B-4FDB-B814-7B4122CBC7EC}">
      <dsp:nvSpPr>
        <dsp:cNvPr id="0" name=""/>
        <dsp:cNvSpPr/>
      </dsp:nvSpPr>
      <dsp:spPr>
        <a:xfrm>
          <a:off x="260473" y="3424453"/>
          <a:ext cx="473588" cy="47358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9722AA5-DCCE-4DDB-B93C-1826DC994B52}">
      <dsp:nvSpPr>
        <dsp:cNvPr id="0" name=""/>
        <dsp:cNvSpPr/>
      </dsp:nvSpPr>
      <dsp:spPr>
        <a:xfrm>
          <a:off x="994536" y="3230712"/>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90000"/>
            </a:lnSpc>
            <a:spcBef>
              <a:spcPct val="0"/>
            </a:spcBef>
            <a:spcAft>
              <a:spcPct val="35000"/>
            </a:spcAft>
            <a:buNone/>
          </a:pPr>
          <a:r>
            <a:rPr lang="es-ES" sz="2200" kern="1200"/>
            <a:t>Dispensadores y máquinas de agua</a:t>
          </a:r>
          <a:endParaRPr lang="en-US" sz="2200" kern="1200"/>
        </a:p>
      </dsp:txBody>
      <dsp:txXfrm>
        <a:off x="994536" y="3230712"/>
        <a:ext cx="8623596" cy="8610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70DF0-8FAD-4C01-AC7F-B4E6FEBECADB}">
      <dsp:nvSpPr>
        <dsp:cNvPr id="0" name=""/>
        <dsp:cNvSpPr/>
      </dsp:nvSpPr>
      <dsp:spPr>
        <a:xfrm>
          <a:off x="3753459" y="755925"/>
          <a:ext cx="596527" cy="91440"/>
        </a:xfrm>
        <a:custGeom>
          <a:avLst/>
          <a:gdLst/>
          <a:ahLst/>
          <a:cxnLst/>
          <a:rect l="0" t="0" r="0" b="0"/>
          <a:pathLst>
            <a:path>
              <a:moveTo>
                <a:pt x="0" y="45720"/>
              </a:moveTo>
              <a:lnTo>
                <a:pt x="315363" y="45720"/>
              </a:lnTo>
              <a:lnTo>
                <a:pt x="315363" y="47682"/>
              </a:lnTo>
              <a:lnTo>
                <a:pt x="596527" y="47682"/>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6044" y="798572"/>
        <a:ext cx="31356" cy="6145"/>
      </dsp:txXfrm>
    </dsp:sp>
    <dsp:sp modelId="{5513284C-D004-42A9-A4F1-6CF0AB1FFC1E}">
      <dsp:nvSpPr>
        <dsp:cNvPr id="0" name=""/>
        <dsp:cNvSpPr/>
      </dsp:nvSpPr>
      <dsp:spPr>
        <a:xfrm>
          <a:off x="1083106" y="0"/>
          <a:ext cx="2672152" cy="160329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38" tIns="137442" rIns="130938" bIns="137442" numCol="1" spcCol="1270" anchor="ctr" anchorCtr="0">
          <a:noAutofit/>
        </a:bodyPr>
        <a:lstStyle/>
        <a:p>
          <a:pPr marL="0" lvl="0" indent="0" algn="ctr" defTabSz="577850">
            <a:lnSpc>
              <a:spcPct val="90000"/>
            </a:lnSpc>
            <a:spcBef>
              <a:spcPct val="0"/>
            </a:spcBef>
            <a:spcAft>
              <a:spcPct val="35000"/>
            </a:spcAft>
            <a:buNone/>
          </a:pPr>
          <a:r>
            <a:rPr lang="es-MX" sz="1300" kern="1200" dirty="0"/>
            <a:t>2) Asegurar que el proveedor porte uniforme limpio. </a:t>
          </a:r>
          <a:endParaRPr lang="en-US" sz="1300" kern="1200" dirty="0"/>
        </a:p>
      </dsp:txBody>
      <dsp:txXfrm>
        <a:off x="1083106" y="0"/>
        <a:ext cx="2672152" cy="1603291"/>
      </dsp:txXfrm>
    </dsp:sp>
    <dsp:sp modelId="{C060B285-4999-4C3F-87F1-85534D8941F4}">
      <dsp:nvSpPr>
        <dsp:cNvPr id="0" name=""/>
        <dsp:cNvSpPr/>
      </dsp:nvSpPr>
      <dsp:spPr>
        <a:xfrm>
          <a:off x="7052739" y="757888"/>
          <a:ext cx="583995" cy="91440"/>
        </a:xfrm>
        <a:custGeom>
          <a:avLst/>
          <a:gdLst/>
          <a:ahLst/>
          <a:cxnLst/>
          <a:rect l="0" t="0" r="0" b="0"/>
          <a:pathLst>
            <a:path>
              <a:moveTo>
                <a:pt x="0" y="45720"/>
              </a:moveTo>
              <a:lnTo>
                <a:pt x="583995"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29372" y="800535"/>
        <a:ext cx="30729" cy="6145"/>
      </dsp:txXfrm>
    </dsp:sp>
    <dsp:sp modelId="{ED8BBF81-6E0A-429E-91B7-3DA2055D5EA8}">
      <dsp:nvSpPr>
        <dsp:cNvPr id="0" name=""/>
        <dsp:cNvSpPr/>
      </dsp:nvSpPr>
      <dsp:spPr>
        <a:xfrm>
          <a:off x="4382386" y="1962"/>
          <a:ext cx="2672152" cy="1603291"/>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38" tIns="137442" rIns="130938" bIns="137442" numCol="1" spcCol="1270" anchor="ctr" anchorCtr="0">
          <a:noAutofit/>
        </a:bodyPr>
        <a:lstStyle/>
        <a:p>
          <a:pPr marL="0" lvl="0" indent="0" algn="ctr" defTabSz="577850">
            <a:lnSpc>
              <a:spcPct val="90000"/>
            </a:lnSpc>
            <a:spcBef>
              <a:spcPct val="0"/>
            </a:spcBef>
            <a:spcAft>
              <a:spcPct val="35000"/>
            </a:spcAft>
            <a:buNone/>
          </a:pPr>
          <a:r>
            <a:rPr lang="es-MX" sz="1300" kern="1200" dirty="0"/>
            <a:t>3) Toma de temperaturas de los alimentos. Frescos 4°c, Congelados -18°c</a:t>
          </a:r>
          <a:endParaRPr lang="en-US" sz="1300" kern="1200" dirty="0"/>
        </a:p>
      </dsp:txBody>
      <dsp:txXfrm>
        <a:off x="4382386" y="1962"/>
        <a:ext cx="2672152" cy="1603291"/>
      </dsp:txXfrm>
    </dsp:sp>
    <dsp:sp modelId="{01BBB0B0-B63B-4C6A-81D4-FEE09F917320}">
      <dsp:nvSpPr>
        <dsp:cNvPr id="0" name=""/>
        <dsp:cNvSpPr/>
      </dsp:nvSpPr>
      <dsp:spPr>
        <a:xfrm>
          <a:off x="2431714" y="1603454"/>
          <a:ext cx="6573496" cy="583995"/>
        </a:xfrm>
        <a:custGeom>
          <a:avLst/>
          <a:gdLst/>
          <a:ahLst/>
          <a:cxnLst/>
          <a:rect l="0" t="0" r="0" b="0"/>
          <a:pathLst>
            <a:path>
              <a:moveTo>
                <a:pt x="6573496" y="0"/>
              </a:moveTo>
              <a:lnTo>
                <a:pt x="6573496" y="309097"/>
              </a:lnTo>
              <a:lnTo>
                <a:pt x="0" y="309097"/>
              </a:lnTo>
              <a:lnTo>
                <a:pt x="0" y="583995"/>
              </a:lnTo>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53408" y="1892379"/>
        <a:ext cx="330108" cy="6145"/>
      </dsp:txXfrm>
    </dsp:sp>
    <dsp:sp modelId="{DD127B1E-6789-4286-9E2B-EACF3A8F4A43}">
      <dsp:nvSpPr>
        <dsp:cNvPr id="0" name=""/>
        <dsp:cNvSpPr/>
      </dsp:nvSpPr>
      <dsp:spPr>
        <a:xfrm>
          <a:off x="7669134" y="1962"/>
          <a:ext cx="2672152" cy="1603291"/>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38" tIns="137442" rIns="130938" bIns="137442" numCol="1" spcCol="1270" anchor="ctr" anchorCtr="0">
          <a:noAutofit/>
        </a:bodyPr>
        <a:lstStyle/>
        <a:p>
          <a:pPr marL="0" lvl="0" indent="0" algn="ctr" defTabSz="577850">
            <a:lnSpc>
              <a:spcPct val="90000"/>
            </a:lnSpc>
            <a:spcBef>
              <a:spcPct val="0"/>
            </a:spcBef>
            <a:spcAft>
              <a:spcPct val="35000"/>
            </a:spcAft>
            <a:buNone/>
          </a:pPr>
          <a:r>
            <a:rPr lang="es-MX" sz="1300" kern="1200" dirty="0"/>
            <a:t>4) Asegurar que el proveedor porte cubrebocas de nariz a barbilla, limpio y en buen estado. </a:t>
          </a:r>
          <a:endParaRPr lang="en-US" sz="1300" kern="1200" dirty="0"/>
        </a:p>
      </dsp:txBody>
      <dsp:txXfrm>
        <a:off x="7669134" y="1962"/>
        <a:ext cx="2672152" cy="1603291"/>
      </dsp:txXfrm>
    </dsp:sp>
    <dsp:sp modelId="{B6976C9C-5E51-4E42-B6A6-07BE3DEAC483}">
      <dsp:nvSpPr>
        <dsp:cNvPr id="0" name=""/>
        <dsp:cNvSpPr/>
      </dsp:nvSpPr>
      <dsp:spPr>
        <a:xfrm>
          <a:off x="3765991" y="2975775"/>
          <a:ext cx="583995" cy="91440"/>
        </a:xfrm>
        <a:custGeom>
          <a:avLst/>
          <a:gdLst/>
          <a:ahLst/>
          <a:cxnLst/>
          <a:rect l="0" t="0" r="0" b="0"/>
          <a:pathLst>
            <a:path>
              <a:moveTo>
                <a:pt x="0" y="45720"/>
              </a:moveTo>
              <a:lnTo>
                <a:pt x="583995"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42624" y="3018422"/>
        <a:ext cx="30729" cy="6145"/>
      </dsp:txXfrm>
    </dsp:sp>
    <dsp:sp modelId="{0B21C299-F629-42A5-93AC-85407940A590}">
      <dsp:nvSpPr>
        <dsp:cNvPr id="0" name=""/>
        <dsp:cNvSpPr/>
      </dsp:nvSpPr>
      <dsp:spPr>
        <a:xfrm>
          <a:off x="1095638" y="2219849"/>
          <a:ext cx="2672152" cy="1603291"/>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38" tIns="137442" rIns="130938" bIns="137442" numCol="1" spcCol="1270" anchor="ctr" anchorCtr="0">
          <a:noAutofit/>
        </a:bodyPr>
        <a:lstStyle/>
        <a:p>
          <a:pPr marL="0" lvl="0" indent="0" algn="ctr" defTabSz="577850">
            <a:lnSpc>
              <a:spcPct val="90000"/>
            </a:lnSpc>
            <a:spcBef>
              <a:spcPct val="0"/>
            </a:spcBef>
            <a:spcAft>
              <a:spcPct val="35000"/>
            </a:spcAft>
            <a:buNone/>
          </a:pPr>
          <a:r>
            <a:rPr lang="es-MX" sz="1300" kern="1200" dirty="0"/>
            <a:t>5) En manera de lo posible se solicita lavado de manos antes y después de la entrega, de lo contrario se le facilita gel </a:t>
          </a:r>
          <a:r>
            <a:rPr lang="es-MX" sz="1300" kern="1200" dirty="0" err="1"/>
            <a:t>antibacterial</a:t>
          </a:r>
          <a:r>
            <a:rPr lang="es-MX" sz="1300" kern="1200" dirty="0"/>
            <a:t>. </a:t>
          </a:r>
          <a:endParaRPr lang="en-US" sz="1300" kern="1200" dirty="0"/>
        </a:p>
      </dsp:txBody>
      <dsp:txXfrm>
        <a:off x="1095638" y="2219849"/>
        <a:ext cx="2672152" cy="1603291"/>
      </dsp:txXfrm>
    </dsp:sp>
    <dsp:sp modelId="{E5D172A9-E29E-4F82-8AA0-B37D1C1D859F}">
      <dsp:nvSpPr>
        <dsp:cNvPr id="0" name=""/>
        <dsp:cNvSpPr/>
      </dsp:nvSpPr>
      <dsp:spPr>
        <a:xfrm>
          <a:off x="7052739" y="2975775"/>
          <a:ext cx="583995" cy="91440"/>
        </a:xfrm>
        <a:custGeom>
          <a:avLst/>
          <a:gdLst/>
          <a:ahLst/>
          <a:cxnLst/>
          <a:rect l="0" t="0" r="0" b="0"/>
          <a:pathLst>
            <a:path>
              <a:moveTo>
                <a:pt x="0" y="45720"/>
              </a:moveTo>
              <a:lnTo>
                <a:pt x="583995" y="45720"/>
              </a:lnTo>
            </a:path>
          </a:pathLst>
        </a:custGeom>
        <a:noFill/>
        <a:ln w="12700"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29372" y="3018422"/>
        <a:ext cx="30729" cy="6145"/>
      </dsp:txXfrm>
    </dsp:sp>
    <dsp:sp modelId="{9FCDEA45-8DCD-4881-8492-5A4138B463E9}">
      <dsp:nvSpPr>
        <dsp:cNvPr id="0" name=""/>
        <dsp:cNvSpPr/>
      </dsp:nvSpPr>
      <dsp:spPr>
        <a:xfrm>
          <a:off x="4382386" y="2219849"/>
          <a:ext cx="2672152" cy="1603291"/>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38" tIns="137442" rIns="130938" bIns="137442" numCol="1" spcCol="1270" anchor="ctr" anchorCtr="0">
          <a:noAutofit/>
        </a:bodyPr>
        <a:lstStyle/>
        <a:p>
          <a:pPr marL="0" lvl="0" indent="0" algn="ctr" defTabSz="577850">
            <a:lnSpc>
              <a:spcPct val="90000"/>
            </a:lnSpc>
            <a:spcBef>
              <a:spcPct val="0"/>
            </a:spcBef>
            <a:spcAft>
              <a:spcPct val="35000"/>
            </a:spcAft>
            <a:buNone/>
          </a:pPr>
          <a:r>
            <a:rPr lang="es-MX" sz="1300" kern="1200" dirty="0"/>
            <a:t>6) Guardar distancia de 1.5m entre el proveedor y el almacenista. </a:t>
          </a:r>
          <a:endParaRPr lang="en-US" sz="1300" kern="1200" dirty="0"/>
        </a:p>
      </dsp:txBody>
      <dsp:txXfrm>
        <a:off x="4382386" y="2219849"/>
        <a:ext cx="2672152" cy="1603291"/>
      </dsp:txXfrm>
    </dsp:sp>
    <dsp:sp modelId="{081F39DC-6F9D-466E-A9C5-F19E9953B89B}">
      <dsp:nvSpPr>
        <dsp:cNvPr id="0" name=""/>
        <dsp:cNvSpPr/>
      </dsp:nvSpPr>
      <dsp:spPr>
        <a:xfrm>
          <a:off x="2431714" y="3821341"/>
          <a:ext cx="6573496" cy="583995"/>
        </a:xfrm>
        <a:custGeom>
          <a:avLst/>
          <a:gdLst/>
          <a:ahLst/>
          <a:cxnLst/>
          <a:rect l="0" t="0" r="0" b="0"/>
          <a:pathLst>
            <a:path>
              <a:moveTo>
                <a:pt x="6573496" y="0"/>
              </a:moveTo>
              <a:lnTo>
                <a:pt x="6573496" y="309097"/>
              </a:lnTo>
              <a:lnTo>
                <a:pt x="0" y="309097"/>
              </a:lnTo>
              <a:lnTo>
                <a:pt x="0" y="583995"/>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53408" y="4110265"/>
        <a:ext cx="330108" cy="6145"/>
      </dsp:txXfrm>
    </dsp:sp>
    <dsp:sp modelId="{0773A410-1D2D-4A90-8BC6-672310566DFF}">
      <dsp:nvSpPr>
        <dsp:cNvPr id="0" name=""/>
        <dsp:cNvSpPr/>
      </dsp:nvSpPr>
      <dsp:spPr>
        <a:xfrm>
          <a:off x="7669134" y="2219849"/>
          <a:ext cx="2672152" cy="160329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38" tIns="137442" rIns="130938" bIns="137442" numCol="1" spcCol="1270" anchor="ctr" anchorCtr="0">
          <a:noAutofit/>
        </a:bodyPr>
        <a:lstStyle/>
        <a:p>
          <a:pPr marL="0" lvl="0" indent="0" algn="ctr" defTabSz="577850">
            <a:lnSpc>
              <a:spcPct val="90000"/>
            </a:lnSpc>
            <a:spcBef>
              <a:spcPct val="0"/>
            </a:spcBef>
            <a:spcAft>
              <a:spcPct val="35000"/>
            </a:spcAft>
            <a:buNone/>
          </a:pPr>
          <a:r>
            <a:rPr lang="es-MX" sz="1300" kern="1200" dirty="0"/>
            <a:t>7) Se revisa la limpieza del trasporte, uso de tarimas o cajas de arrastre limpias,  en caso de contar con </a:t>
          </a:r>
          <a:r>
            <a:rPr lang="es-MX" sz="1300" kern="1200" dirty="0" err="1"/>
            <a:t>termoking</a:t>
          </a:r>
          <a:r>
            <a:rPr lang="es-MX" sz="1300" kern="1200" dirty="0"/>
            <a:t> se revisa su temperatura. </a:t>
          </a:r>
          <a:endParaRPr lang="en-US" sz="1300" kern="1200" dirty="0"/>
        </a:p>
      </dsp:txBody>
      <dsp:txXfrm>
        <a:off x="7669134" y="2219849"/>
        <a:ext cx="2672152" cy="1603291"/>
      </dsp:txXfrm>
    </dsp:sp>
    <dsp:sp modelId="{3E1D1F09-258B-464E-8738-6FF27BB60322}">
      <dsp:nvSpPr>
        <dsp:cNvPr id="0" name=""/>
        <dsp:cNvSpPr/>
      </dsp:nvSpPr>
      <dsp:spPr>
        <a:xfrm>
          <a:off x="3765991" y="5193662"/>
          <a:ext cx="583995" cy="91440"/>
        </a:xfrm>
        <a:custGeom>
          <a:avLst/>
          <a:gdLst/>
          <a:ahLst/>
          <a:cxnLst/>
          <a:rect l="0" t="0" r="0" b="0"/>
          <a:pathLst>
            <a:path>
              <a:moveTo>
                <a:pt x="0" y="45720"/>
              </a:moveTo>
              <a:lnTo>
                <a:pt x="583995"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42624" y="5236309"/>
        <a:ext cx="30729" cy="6145"/>
      </dsp:txXfrm>
    </dsp:sp>
    <dsp:sp modelId="{11DD05B9-765F-4B5D-AF1F-1852576CF1C8}">
      <dsp:nvSpPr>
        <dsp:cNvPr id="0" name=""/>
        <dsp:cNvSpPr/>
      </dsp:nvSpPr>
      <dsp:spPr>
        <a:xfrm>
          <a:off x="1095638" y="4437736"/>
          <a:ext cx="2672152" cy="1603291"/>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38" tIns="137442" rIns="130938" bIns="137442" numCol="1" spcCol="1270" anchor="ctr" anchorCtr="0">
          <a:noAutofit/>
        </a:bodyPr>
        <a:lstStyle/>
        <a:p>
          <a:pPr marL="0" lvl="0" indent="0" algn="ctr" defTabSz="577850">
            <a:lnSpc>
              <a:spcPct val="90000"/>
            </a:lnSpc>
            <a:spcBef>
              <a:spcPct val="0"/>
            </a:spcBef>
            <a:spcAft>
              <a:spcPct val="35000"/>
            </a:spcAft>
            <a:buNone/>
          </a:pPr>
          <a:r>
            <a:rPr lang="es-MX" sz="1300" kern="1200" dirty="0"/>
            <a:t>8) Dentro del formato de registro de RECEPCIÓN DE MATERIA PRIMA, se supervisan las características organolépticas de los alimentos.</a:t>
          </a:r>
          <a:endParaRPr lang="en-US" sz="1300" kern="1200" dirty="0"/>
        </a:p>
      </dsp:txBody>
      <dsp:txXfrm>
        <a:off x="1095638" y="4437736"/>
        <a:ext cx="2672152" cy="1603291"/>
      </dsp:txXfrm>
    </dsp:sp>
    <dsp:sp modelId="{49CF0D4E-13FA-4137-BFC5-3F37766F4A73}">
      <dsp:nvSpPr>
        <dsp:cNvPr id="0" name=""/>
        <dsp:cNvSpPr/>
      </dsp:nvSpPr>
      <dsp:spPr>
        <a:xfrm>
          <a:off x="7052739" y="5193662"/>
          <a:ext cx="583995" cy="91440"/>
        </a:xfrm>
        <a:custGeom>
          <a:avLst/>
          <a:gdLst/>
          <a:ahLst/>
          <a:cxnLst/>
          <a:rect l="0" t="0" r="0" b="0"/>
          <a:pathLst>
            <a:path>
              <a:moveTo>
                <a:pt x="0" y="45720"/>
              </a:moveTo>
              <a:lnTo>
                <a:pt x="583995" y="45720"/>
              </a:lnTo>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29372" y="5236309"/>
        <a:ext cx="30729" cy="6145"/>
      </dsp:txXfrm>
    </dsp:sp>
    <dsp:sp modelId="{4245B80D-165E-48ED-BFB7-7FD035AF9989}">
      <dsp:nvSpPr>
        <dsp:cNvPr id="0" name=""/>
        <dsp:cNvSpPr/>
      </dsp:nvSpPr>
      <dsp:spPr>
        <a:xfrm>
          <a:off x="4382386" y="4437736"/>
          <a:ext cx="2672152" cy="1603291"/>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38" tIns="137442" rIns="130938" bIns="137442" numCol="1" spcCol="1270" anchor="ctr" anchorCtr="0">
          <a:noAutofit/>
        </a:bodyPr>
        <a:lstStyle/>
        <a:p>
          <a:pPr marL="0" lvl="0" indent="0" algn="ctr" defTabSz="577850">
            <a:lnSpc>
              <a:spcPct val="90000"/>
            </a:lnSpc>
            <a:spcBef>
              <a:spcPct val="0"/>
            </a:spcBef>
            <a:spcAft>
              <a:spcPct val="35000"/>
            </a:spcAft>
            <a:buNone/>
          </a:pPr>
          <a:r>
            <a:rPr lang="es-MX" sz="1300" kern="1200" dirty="0"/>
            <a:t>9) Se supervisa y registran las condiciones de los empaques y caducidades de los productos. </a:t>
          </a:r>
          <a:endParaRPr lang="en-US" sz="1300" kern="1200" dirty="0"/>
        </a:p>
      </dsp:txBody>
      <dsp:txXfrm>
        <a:off x="4382386" y="4437736"/>
        <a:ext cx="2672152" cy="1603291"/>
      </dsp:txXfrm>
    </dsp:sp>
    <dsp:sp modelId="{8E4E1DD6-E4C5-45BF-95DF-63B33ADB4ED5}">
      <dsp:nvSpPr>
        <dsp:cNvPr id="0" name=""/>
        <dsp:cNvSpPr/>
      </dsp:nvSpPr>
      <dsp:spPr>
        <a:xfrm>
          <a:off x="7669134" y="4437736"/>
          <a:ext cx="2672152" cy="1603291"/>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38" tIns="137442" rIns="130938" bIns="137442" numCol="1" spcCol="1270" anchor="ctr" anchorCtr="0">
          <a:noAutofit/>
        </a:bodyPr>
        <a:lstStyle/>
        <a:p>
          <a:pPr marL="0" lvl="0" indent="0" algn="ctr" defTabSz="577850">
            <a:lnSpc>
              <a:spcPct val="90000"/>
            </a:lnSpc>
            <a:spcBef>
              <a:spcPct val="0"/>
            </a:spcBef>
            <a:spcAft>
              <a:spcPct val="35000"/>
            </a:spcAft>
            <a:buNone/>
          </a:pPr>
          <a:r>
            <a:rPr lang="es-MX" sz="1300" kern="1200" dirty="0"/>
            <a:t>10) Los enlatados deberán estar limpios y sin abolladura. </a:t>
          </a:r>
          <a:endParaRPr lang="en-US" sz="1300" kern="1200" dirty="0"/>
        </a:p>
      </dsp:txBody>
      <dsp:txXfrm>
        <a:off x="7669134" y="4437736"/>
        <a:ext cx="2672152" cy="16032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43CAE-3B96-4C4C-A9B9-AF4737A1C89E}">
      <dsp:nvSpPr>
        <dsp:cNvPr id="0" name=""/>
        <dsp:cNvSpPr/>
      </dsp:nvSpPr>
      <dsp:spPr>
        <a:xfrm>
          <a:off x="0" y="278714"/>
          <a:ext cx="6628804" cy="14938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45569F-CB11-4532-BF8C-B35E94297770}">
      <dsp:nvSpPr>
        <dsp:cNvPr id="0" name=""/>
        <dsp:cNvSpPr/>
      </dsp:nvSpPr>
      <dsp:spPr>
        <a:xfrm>
          <a:off x="451896" y="614836"/>
          <a:ext cx="821630" cy="8216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445E996-10BA-4EEC-AF6E-E383F659B1B5}">
      <dsp:nvSpPr>
        <dsp:cNvPr id="0" name=""/>
        <dsp:cNvSpPr/>
      </dsp:nvSpPr>
      <dsp:spPr>
        <a:xfrm>
          <a:off x="1725424" y="278714"/>
          <a:ext cx="4903379"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l" defTabSz="711200">
            <a:lnSpc>
              <a:spcPct val="100000"/>
            </a:lnSpc>
            <a:spcBef>
              <a:spcPct val="0"/>
            </a:spcBef>
            <a:spcAft>
              <a:spcPct val="35000"/>
            </a:spcAft>
            <a:buNone/>
          </a:pPr>
          <a:r>
            <a:rPr lang="es-ES_tradnl" sz="1600" kern="1200" dirty="0"/>
            <a:t>Cada 20 minutos se deberá realizar el cambio de pinzas y cucharones con los que sirven los alimentos</a:t>
          </a:r>
          <a:r>
            <a:rPr lang="es-ES_tradnl" sz="1500" kern="1200" dirty="0"/>
            <a:t>. </a:t>
          </a:r>
          <a:endParaRPr lang="en-US" sz="1500" kern="1200" dirty="0"/>
        </a:p>
      </dsp:txBody>
      <dsp:txXfrm>
        <a:off x="1725424" y="278714"/>
        <a:ext cx="4903379" cy="1493874"/>
      </dsp:txXfrm>
    </dsp:sp>
    <dsp:sp modelId="{500AE313-B360-41A8-91D4-EEADC1504148}">
      <dsp:nvSpPr>
        <dsp:cNvPr id="0" name=""/>
        <dsp:cNvSpPr/>
      </dsp:nvSpPr>
      <dsp:spPr>
        <a:xfrm>
          <a:off x="0" y="2146057"/>
          <a:ext cx="6628804" cy="25548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3C90D9-3990-43AF-B8A5-E88B37E61AEB}">
      <dsp:nvSpPr>
        <dsp:cNvPr id="0" name=""/>
        <dsp:cNvSpPr/>
      </dsp:nvSpPr>
      <dsp:spPr>
        <a:xfrm>
          <a:off x="451896" y="3012646"/>
          <a:ext cx="821630" cy="8216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8C4F6AD-D7DE-4F87-B152-EE7B79E7C3D8}">
      <dsp:nvSpPr>
        <dsp:cNvPr id="0" name=""/>
        <dsp:cNvSpPr/>
      </dsp:nvSpPr>
      <dsp:spPr>
        <a:xfrm>
          <a:off x="1725424" y="2283553"/>
          <a:ext cx="4903379" cy="2247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just" defTabSz="622300">
            <a:lnSpc>
              <a:spcPct val="100000"/>
            </a:lnSpc>
            <a:spcBef>
              <a:spcPct val="0"/>
            </a:spcBef>
            <a:spcAft>
              <a:spcPct val="35000"/>
            </a:spcAft>
            <a:buNone/>
          </a:pPr>
          <a:r>
            <a:rPr lang="es-ES_tradnl" sz="1400" kern="1200" dirty="0"/>
            <a:t>El personal de barras de servicio asistidas, de encargará de la limpieza de la barra.</a:t>
          </a:r>
        </a:p>
        <a:p>
          <a:pPr marL="0" lvl="0" indent="0" algn="just" defTabSz="622300">
            <a:lnSpc>
              <a:spcPct val="100000"/>
            </a:lnSpc>
            <a:spcBef>
              <a:spcPct val="0"/>
            </a:spcBef>
            <a:spcAft>
              <a:spcPct val="35000"/>
            </a:spcAft>
            <a:buNone/>
          </a:pPr>
          <a:r>
            <a:rPr lang="es-ES_tradnl" sz="1400" kern="1200" dirty="0"/>
            <a:t>Los complementos como salseros, saleros, aceites y vinagretas se servirán en barra. </a:t>
          </a:r>
        </a:p>
        <a:p>
          <a:pPr marL="0" lvl="0" indent="0" algn="just" defTabSz="622300">
            <a:lnSpc>
              <a:spcPct val="100000"/>
            </a:lnSpc>
            <a:spcBef>
              <a:spcPct val="0"/>
            </a:spcBef>
            <a:spcAft>
              <a:spcPct val="35000"/>
            </a:spcAft>
            <a:buNone/>
          </a:pPr>
          <a:r>
            <a:rPr lang="es-ES_tradnl" sz="1400" kern="1200" dirty="0"/>
            <a:t>Se evitará la colocación de cucharas para quesos y cremas las cuales se deberán servir con los cubiertos limpios de cada uno de los comensales.</a:t>
          </a:r>
          <a:endParaRPr lang="en-US" sz="1400" kern="1200" dirty="0"/>
        </a:p>
      </dsp:txBody>
      <dsp:txXfrm>
        <a:off x="1725424" y="2283553"/>
        <a:ext cx="4903379" cy="224739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4552A3-5B0F-432E-A63F-4B139CB4A4D7}" type="datetimeFigureOut">
              <a:rPr lang="es-MX" smtClean="0"/>
              <a:t>12/06/2020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71B4B-5608-4F9A-A8C7-1A70567EE524}" type="slidenum">
              <a:rPr lang="es-MX" smtClean="0"/>
              <a:t>‹Nº›</a:t>
            </a:fld>
            <a:endParaRPr lang="es-MX"/>
          </a:p>
        </p:txBody>
      </p:sp>
    </p:spTree>
    <p:extLst>
      <p:ext uri="{BB962C8B-B14F-4D97-AF65-F5344CB8AC3E}">
        <p14:creationId xmlns:p14="http://schemas.microsoft.com/office/powerpoint/2010/main" val="2766440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BDE6B04-FF94-4824-8AC7-B357DFA5D20C}" type="slidenum">
              <a:rPr lang="es-ES" smtClean="0"/>
              <a:t>19</a:t>
            </a:fld>
            <a:endParaRPr lang="es-ES"/>
          </a:p>
        </p:txBody>
      </p:sp>
    </p:spTree>
    <p:extLst>
      <p:ext uri="{BB962C8B-B14F-4D97-AF65-F5344CB8AC3E}">
        <p14:creationId xmlns:p14="http://schemas.microsoft.com/office/powerpoint/2010/main" val="392159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Trabajadores</a:t>
            </a:r>
            <a:r>
              <a:rPr lang="es-MX" baseline="0" dirty="0"/>
              <a:t> felices, sanos, satisfechos y de alto rendimiento</a:t>
            </a:r>
            <a:endParaRPr lang="es-MX" dirty="0"/>
          </a:p>
        </p:txBody>
      </p:sp>
      <p:sp>
        <p:nvSpPr>
          <p:cNvPr id="4" name="Marcador de número de diapositiva 3"/>
          <p:cNvSpPr>
            <a:spLocks noGrp="1"/>
          </p:cNvSpPr>
          <p:nvPr>
            <p:ph type="sldNum" sz="quarter" idx="10"/>
          </p:nvPr>
        </p:nvSpPr>
        <p:spPr/>
        <p:txBody>
          <a:bodyPr/>
          <a:lstStyle/>
          <a:p>
            <a:fld id="{2BDE6B04-FF94-4824-8AC7-B357DFA5D20C}" type="slidenum">
              <a:rPr lang="es-ES" smtClean="0"/>
              <a:t>21</a:t>
            </a:fld>
            <a:endParaRPr lang="es-ES" dirty="0"/>
          </a:p>
        </p:txBody>
      </p:sp>
    </p:spTree>
    <p:extLst>
      <p:ext uri="{BB962C8B-B14F-4D97-AF65-F5344CB8AC3E}">
        <p14:creationId xmlns:p14="http://schemas.microsoft.com/office/powerpoint/2010/main" val="3442386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BDE6B04-FF94-4824-8AC7-B357DFA5D20C}" type="slidenum">
              <a:rPr lang="es-ES" smtClean="0"/>
              <a:t>22</a:t>
            </a:fld>
            <a:endParaRPr lang="es-ES"/>
          </a:p>
        </p:txBody>
      </p:sp>
    </p:spTree>
    <p:extLst>
      <p:ext uri="{BB962C8B-B14F-4D97-AF65-F5344CB8AC3E}">
        <p14:creationId xmlns:p14="http://schemas.microsoft.com/office/powerpoint/2010/main" val="1351544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noProof="1">
              <a:latin typeface="Calibri" panose="020F0502020204030204" pitchFamily="34" charset="0"/>
            </a:endParaRPr>
          </a:p>
        </p:txBody>
      </p:sp>
      <p:sp>
        <p:nvSpPr>
          <p:cNvPr id="4" name="Marcador de posición de número de diapositiva 3"/>
          <p:cNvSpPr>
            <a:spLocks noGrp="1"/>
          </p:cNvSpPr>
          <p:nvPr>
            <p:ph type="sldNum" sz="quarter" idx="10"/>
          </p:nvPr>
        </p:nvSpPr>
        <p:spPr/>
        <p:txBody>
          <a:bodyPr rtlCol="0"/>
          <a:lstStyle/>
          <a:p>
            <a:pPr rtl="0"/>
            <a:fld id="{5EA54082-0EDA-40C0-B23E-AB88047B2438}" type="slidenum">
              <a:rPr lang="es-ES" noProof="1" smtClean="0">
                <a:latin typeface="Calibri" panose="020F0502020204030204" pitchFamily="34" charset="0"/>
              </a:rPr>
              <a:t>42</a:t>
            </a:fld>
            <a:endParaRPr lang="es-ES" noProof="1">
              <a:latin typeface="Calibri" panose="020F0502020204030204" pitchFamily="34" charset="0"/>
            </a:endParaRPr>
          </a:p>
        </p:txBody>
      </p:sp>
    </p:spTree>
    <p:extLst>
      <p:ext uri="{BB962C8B-B14F-4D97-AF65-F5344CB8AC3E}">
        <p14:creationId xmlns:p14="http://schemas.microsoft.com/office/powerpoint/2010/main" val="223431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BDE6B04-FF94-4824-8AC7-B357DFA5D20C}" type="slidenum">
              <a:rPr lang="es-ES" smtClean="0"/>
              <a:t>85</a:t>
            </a:fld>
            <a:endParaRPr lang="es-ES"/>
          </a:p>
        </p:txBody>
      </p:sp>
    </p:spTree>
    <p:extLst>
      <p:ext uri="{BB962C8B-B14F-4D97-AF65-F5344CB8AC3E}">
        <p14:creationId xmlns:p14="http://schemas.microsoft.com/office/powerpoint/2010/main" val="2894631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hasCustomPrompt="1"/>
          </p:nvPr>
        </p:nvSpPr>
        <p:spPr>
          <a:xfrm>
            <a:off x="231820" y="3192613"/>
            <a:ext cx="9831327" cy="1320515"/>
          </a:xfrm>
        </p:spPr>
        <p:txBody>
          <a:bodyPr anchor="b">
            <a:noAutofit/>
          </a:bodyPr>
          <a:lstStyle>
            <a:lvl1pPr algn="r">
              <a:defRPr sz="5400" i="1">
                <a:solidFill>
                  <a:schemeClr val="accent1"/>
                </a:solidFill>
              </a:defRPr>
            </a:lvl1pPr>
          </a:lstStyle>
          <a:p>
            <a:r>
              <a:rPr lang="es-ES" dirty="0"/>
              <a:t>“CURSO”</a:t>
            </a:r>
            <a:endParaRPr lang="en-US" dirty="0"/>
          </a:p>
        </p:txBody>
      </p:sp>
      <p:sp>
        <p:nvSpPr>
          <p:cNvPr id="3" name="Subtitle 2"/>
          <p:cNvSpPr>
            <a:spLocks noGrp="1"/>
          </p:cNvSpPr>
          <p:nvPr>
            <p:ph type="subTitle" idx="1" hasCustomPrompt="1"/>
          </p:nvPr>
        </p:nvSpPr>
        <p:spPr>
          <a:xfrm>
            <a:off x="1498605" y="4569255"/>
            <a:ext cx="7766936" cy="1096899"/>
          </a:xfrm>
        </p:spPr>
        <p:txBody>
          <a:bodyPr anchor="t"/>
          <a:lstStyle>
            <a:lvl1pPr marL="0" indent="0" algn="r">
              <a:buNone/>
              <a:defRPr i="1" baseline="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Nombre del expositor</a:t>
            </a:r>
            <a:endParaRPr lang="en-US" dirty="0"/>
          </a:p>
        </p:txBody>
      </p:sp>
      <p:sp>
        <p:nvSpPr>
          <p:cNvPr id="4" name="Date Placeholder 3"/>
          <p:cNvSpPr>
            <a:spLocks noGrp="1"/>
          </p:cNvSpPr>
          <p:nvPr>
            <p:ph type="dt" sz="half" idx="10"/>
          </p:nvPr>
        </p:nvSpPr>
        <p:spPr/>
        <p:txBody>
          <a:bodyPr/>
          <a:lstStyle/>
          <a:p>
            <a:fld id="{8EFE98AE-B529-4203-976F-73723AF267AF}" type="datetimeFigureOut">
              <a:rPr lang="es-MX" smtClean="0"/>
              <a:t>12/06/2020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2C37284-BE21-40D4-B1C6-FE23DF0917A3}" type="slidenum">
              <a:rPr lang="es-MX" smtClean="0"/>
              <a:t>‹Nº›</a:t>
            </a:fld>
            <a:endParaRPr lang="es-MX"/>
          </a:p>
        </p:txBody>
      </p:sp>
      <p:pic>
        <p:nvPicPr>
          <p:cNvPr id="8" name="Imagen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7885" y="186361"/>
            <a:ext cx="6768721" cy="2617239"/>
          </a:xfrm>
          <a:prstGeom prst="rect">
            <a:avLst/>
          </a:prstGeom>
        </p:spPr>
      </p:pic>
    </p:spTree>
    <p:extLst>
      <p:ext uri="{BB962C8B-B14F-4D97-AF65-F5344CB8AC3E}">
        <p14:creationId xmlns:p14="http://schemas.microsoft.com/office/powerpoint/2010/main" val="4216710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EFE98AE-B529-4203-976F-73723AF267AF}" type="datetimeFigureOut">
              <a:rPr lang="es-MX" smtClean="0"/>
              <a:t>12/06/2020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375719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EFE98AE-B529-4203-976F-73723AF267AF}" type="datetimeFigureOut">
              <a:rPr lang="es-MX" smtClean="0"/>
              <a:t>12/06/2020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2C37284-BE21-40D4-B1C6-FE23DF0917A3}" type="slidenum">
              <a:rPr lang="es-MX" smtClean="0"/>
              <a:t>‹Nº›</a:t>
            </a:fld>
            <a:endParaRPr lang="es-MX"/>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91423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EFE98AE-B529-4203-976F-73723AF267AF}" type="datetimeFigureOut">
              <a:rPr lang="es-MX" smtClean="0"/>
              <a:t>12/06/2020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1709827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EFE98AE-B529-4203-976F-73723AF267AF}" type="datetimeFigureOut">
              <a:rPr lang="es-MX" smtClean="0"/>
              <a:t>12/06/2020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2C37284-BE21-40D4-B1C6-FE23DF0917A3}"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9975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EFE98AE-B529-4203-976F-73723AF267AF}" type="datetimeFigureOut">
              <a:rPr lang="es-MX" smtClean="0"/>
              <a:t>12/06/2020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2595085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EFE98AE-B529-4203-976F-73723AF267AF}" type="datetimeFigureOut">
              <a:rPr lang="es-MX" smtClean="0"/>
              <a:t>12/06/2020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60285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EFE98AE-B529-4203-976F-73723AF267AF}" type="datetimeFigureOut">
              <a:rPr lang="es-MX" smtClean="0"/>
              <a:t>12/06/2020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3165737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ítulo y contenido">
    <p:spTree>
      <p:nvGrpSpPr>
        <p:cNvPr id="1" name=""/>
        <p:cNvGrpSpPr/>
        <p:nvPr/>
      </p:nvGrpSpPr>
      <p:grpSpPr>
        <a:xfrm>
          <a:off x="0" y="0"/>
          <a:ext cx="0" cy="0"/>
          <a:chOff x="0" y="0"/>
          <a:chExt cx="0" cy="0"/>
        </a:xfrm>
      </p:grpSpPr>
      <p:sp>
        <p:nvSpPr>
          <p:cNvPr id="3" name="Marcador de contenido 2"/>
          <p:cNvSpPr>
            <a:spLocks noGrp="1"/>
          </p:cNvSpPr>
          <p:nvPr>
            <p:ph idx="1" hasCustomPrompt="1"/>
          </p:nvPr>
        </p:nvSpPr>
        <p:spPr/>
        <p:txBody>
          <a:bodyPr rtlCol="0" anchor="t"/>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EFF45FF8-8742-4901-8D0E-C0713086BBD9}" type="datetime1">
              <a:rPr lang="es-ES" noProof="0" smtClean="0"/>
              <a:t>12/06/2020</a:t>
            </a:fld>
            <a:endParaRPr lang="es-ES" noProof="0"/>
          </a:p>
        </p:txBody>
      </p:sp>
      <p:sp>
        <p:nvSpPr>
          <p:cNvPr id="5" name="Marcador de pie de página 4"/>
          <p:cNvSpPr>
            <a:spLocks noGrp="1"/>
          </p:cNvSpPr>
          <p:nvPr>
            <p:ph type="ftr" sz="quarter" idx="11"/>
          </p:nvPr>
        </p:nvSpPr>
        <p:spPr/>
        <p:txBody>
          <a:bodyPr rtlCol="0"/>
          <a:lstStyle/>
          <a:p>
            <a:pPr rtl="0"/>
            <a:r>
              <a:rPr lang="es-ES" noProof="0"/>
              <a:t>Agregue un pie de página aquí</a:t>
            </a:r>
          </a:p>
        </p:txBody>
      </p:sp>
      <p:cxnSp>
        <p:nvCxnSpPr>
          <p:cNvPr id="33" name="Conector recto 32"/>
          <p:cNvCxnSpPr/>
          <p:nvPr/>
        </p:nvCxnSpPr>
        <p:spPr>
          <a:xfrm>
            <a:off x="1292239" y="1486603"/>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 name="Título 5">
            <a:extLst>
              <a:ext uri="{FF2B5EF4-FFF2-40B4-BE49-F238E27FC236}">
                <a16:creationId xmlns:a16="http://schemas.microsoft.com/office/drawing/2014/main" id="{C414FF1F-6558-4E39-87DB-276E44F5477C}"/>
              </a:ext>
            </a:extLst>
          </p:cNvPr>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4184266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EFE98AE-B529-4203-976F-73723AF267AF}" type="datetimeFigureOut">
              <a:rPr lang="es-MX" smtClean="0"/>
              <a:t>12/06/2020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332760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EFE98AE-B529-4203-976F-73723AF267AF}" type="datetimeFigureOut">
              <a:rPr lang="es-MX" smtClean="0"/>
              <a:t>12/06/2020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236727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EFE98AE-B529-4203-976F-73723AF267AF}" type="datetimeFigureOut">
              <a:rPr lang="es-MX" smtClean="0"/>
              <a:t>12/06/2020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91857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EFE98AE-B529-4203-976F-73723AF267AF}" type="datetimeFigureOut">
              <a:rPr lang="es-MX" smtClean="0"/>
              <a:t>12/06/2020</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3643847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EFE98AE-B529-4203-976F-73723AF267AF}" type="datetimeFigureOut">
              <a:rPr lang="es-MX" smtClean="0"/>
              <a:t>12/06/2020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1640274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E98AE-B529-4203-976F-73723AF267AF}" type="datetimeFigureOut">
              <a:rPr lang="es-MX" smtClean="0"/>
              <a:t>12/06/2020</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3737253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8EFE98AE-B529-4203-976F-73723AF267AF}" type="datetimeFigureOut">
              <a:rPr lang="es-MX" smtClean="0"/>
              <a:t>12/06/2020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3739594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8EFE98AE-B529-4203-976F-73723AF267AF}" type="datetimeFigureOut">
              <a:rPr lang="es-MX" smtClean="0"/>
              <a:t>12/06/2020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2C37284-BE21-40D4-B1C6-FE23DF0917A3}" type="slidenum">
              <a:rPr lang="es-MX" smtClean="0"/>
              <a:t>‹Nº›</a:t>
            </a:fld>
            <a:endParaRPr lang="es-MX"/>
          </a:p>
        </p:txBody>
      </p:sp>
    </p:spTree>
    <p:extLst>
      <p:ext uri="{BB962C8B-B14F-4D97-AF65-F5344CB8AC3E}">
        <p14:creationId xmlns:p14="http://schemas.microsoft.com/office/powerpoint/2010/main" val="686513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30000">
              <a:schemeClr val="bg1">
                <a:tint val="90000"/>
                <a:lumMod val="104000"/>
              </a:schemeClr>
            </a:gs>
            <a:gs pos="94000">
              <a:schemeClr val="bg1">
                <a:shade val="96000"/>
                <a:lumMod val="82000"/>
              </a:schemeClr>
            </a:gs>
          </a:gsLst>
          <a:lin ang="5400000" scaled="0"/>
        </a:gra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tx2">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929395"/>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rgbClr val="003F5E"/>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003F5E">
                <a:alpha val="70000"/>
              </a:srgb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919295"/>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72932">
                <a:alpha val="65000"/>
              </a:srgb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rgbClr val="072932">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rgbClr val="BEBE20"/>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EFE98AE-B529-4203-976F-73723AF267AF}" type="datetimeFigureOut">
              <a:rPr lang="es-MX" smtClean="0"/>
              <a:t>12/06/2020</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2C37284-BE21-40D4-B1C6-FE23DF0917A3}" type="slidenum">
              <a:rPr lang="es-MX" smtClean="0"/>
              <a:t>‹Nº›</a:t>
            </a:fld>
            <a:endParaRPr lang="es-MX"/>
          </a:p>
        </p:txBody>
      </p:sp>
      <p:pic>
        <p:nvPicPr>
          <p:cNvPr id="19" name="Imagen 18">
            <a:extLst>
              <a:ext uri="{FF2B5EF4-FFF2-40B4-BE49-F238E27FC236}">
                <a16:creationId xmlns:a16="http://schemas.microsoft.com/office/drawing/2014/main" id="{6A5BEB3C-47BC-4726-935B-707955008EFF}"/>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51887" t="9515" r="27367" b="50000"/>
          <a:stretch/>
        </p:blipFill>
        <p:spPr>
          <a:xfrm>
            <a:off x="10822642" y="0"/>
            <a:ext cx="1369358" cy="1230725"/>
          </a:xfrm>
          <a:prstGeom prst="rect">
            <a:avLst/>
          </a:prstGeom>
        </p:spPr>
      </p:pic>
    </p:spTree>
    <p:extLst>
      <p:ext uri="{BB962C8B-B14F-4D97-AF65-F5344CB8AC3E}">
        <p14:creationId xmlns:p14="http://schemas.microsoft.com/office/powerpoint/2010/main" val="2174415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Colors" Target="../diagrams/colors2.xml"/><Relationship Id="rId11" Type="http://schemas.openxmlformats.org/officeDocument/2006/relationships/comments" Target="../comments/comment1.xml"/><Relationship Id="rId5" Type="http://schemas.openxmlformats.org/officeDocument/2006/relationships/diagramQuickStyle" Target="../diagrams/quickStyle2.xml"/><Relationship Id="rId10"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png"/><Relationship Id="rId7" Type="http://schemas.openxmlformats.org/officeDocument/2006/relationships/diagramColors" Target="../diagrams/colors3.xml"/><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2.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Layout" Target="../diagrams/layout4.xml"/><Relationship Id="rId7" Type="http://schemas.openxmlformats.org/officeDocument/2006/relationships/image" Target="../media/image8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7.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5.xml"/><Relationship Id="rId7" Type="http://schemas.openxmlformats.org/officeDocument/2006/relationships/image" Target="../media/image7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8.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Layout" Target="../diagrams/layout6.xml"/><Relationship Id="rId7" Type="http://schemas.openxmlformats.org/officeDocument/2006/relationships/image" Target="../media/image96.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4.png"/><Relationship Id="rId4" Type="http://schemas.microsoft.com/office/2007/relationships/hdphoto" Target="../media/hdphoto5.wdp"/></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4" Type="http://schemas.microsoft.com/office/2007/relationships/hdphoto" Target="../media/hdphoto6.wdp"/></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2.jpeg"/><Relationship Id="rId1" Type="http://schemas.openxmlformats.org/officeDocument/2006/relationships/slideLayout" Target="../slideLayouts/slideLayout2.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9.xml"/><Relationship Id="rId7" Type="http://schemas.openxmlformats.org/officeDocument/2006/relationships/image" Target="../media/image74.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9.jpeg"/><Relationship Id="rId1" Type="http://schemas.openxmlformats.org/officeDocument/2006/relationships/slideLayout" Target="../slideLayouts/slideLayout2.xml"/><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20.jpeg"/><Relationship Id="rId1" Type="http://schemas.openxmlformats.org/officeDocument/2006/relationships/slideLayout" Target="../slideLayouts/slideLayout2.xml"/><Relationship Id="rId4" Type="http://schemas.microsoft.com/office/2007/relationships/hdphoto" Target="../media/hdphoto2.wdp"/></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26.jpg"/><Relationship Id="rId5" Type="http://schemas.openxmlformats.org/officeDocument/2006/relationships/image" Target="../media/image125.jpeg"/><Relationship Id="rId4" Type="http://schemas.openxmlformats.org/officeDocument/2006/relationships/image" Target="../media/image124.jpeg"/></Relationships>
</file>

<file path=ppt/slides/_rels/slide7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2.xml"/><Relationship Id="rId4" Type="http://schemas.openxmlformats.org/officeDocument/2006/relationships/image" Target="../media/image133.jpg"/></Relationships>
</file>

<file path=ppt/slides/_rels/slide78.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g"/></Relationships>
</file>

<file path=ppt/slides/_rels/slide81.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8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2.xml"/><Relationship Id="rId6" Type="http://schemas.openxmlformats.org/officeDocument/2006/relationships/image" Target="../media/image155.jpg"/><Relationship Id="rId5" Type="http://schemas.openxmlformats.org/officeDocument/2006/relationships/image" Target="../media/image154.png"/><Relationship Id="rId4" Type="http://schemas.openxmlformats.org/officeDocument/2006/relationships/image" Target="../media/image1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26950" y="4107013"/>
            <a:ext cx="7295415" cy="1882970"/>
          </a:xfrm>
        </p:spPr>
        <p:txBody>
          <a:bodyPr/>
          <a:lstStyle/>
          <a:p>
            <a:r>
              <a:rPr lang="es-MX" sz="4400" dirty="0"/>
              <a:t>La Gestión Psicosocial Post  Covid-19 en la Empresa</a:t>
            </a:r>
          </a:p>
        </p:txBody>
      </p:sp>
    </p:spTree>
    <p:extLst>
      <p:ext uri="{BB962C8B-B14F-4D97-AF65-F5344CB8AC3E}">
        <p14:creationId xmlns:p14="http://schemas.microsoft.com/office/powerpoint/2010/main" val="3811507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379047C3-64B2-489F-84FF-7C5103273483}"/>
              </a:ext>
            </a:extLst>
          </p:cNvPr>
          <p:cNvGraphicFramePr/>
          <p:nvPr/>
        </p:nvGraphicFramePr>
        <p:xfrm>
          <a:off x="677334" y="609600"/>
          <a:ext cx="8596668" cy="132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a:extLst>
              <a:ext uri="{FF2B5EF4-FFF2-40B4-BE49-F238E27FC236}">
                <a16:creationId xmlns:a16="http://schemas.microsoft.com/office/drawing/2014/main" id="{C9886850-3E63-4619-9FBA-4A4FFF98681D}"/>
              </a:ext>
            </a:extLst>
          </p:cNvPr>
          <p:cNvSpPr>
            <a:spLocks noGrp="1"/>
          </p:cNvSpPr>
          <p:nvPr>
            <p:ph idx="1"/>
          </p:nvPr>
        </p:nvSpPr>
        <p:spPr/>
        <p:txBody>
          <a:bodyPr/>
          <a:lstStyle/>
          <a:p>
            <a:r>
              <a:rPr lang="es-MX" dirty="0"/>
              <a:t>Protección</a:t>
            </a:r>
          </a:p>
          <a:p>
            <a:r>
              <a:rPr lang="es-MX" dirty="0"/>
              <a:t>Contacto</a:t>
            </a:r>
          </a:p>
          <a:p>
            <a:r>
              <a:rPr lang="es-MX" dirty="0"/>
              <a:t>Aceptar sin juzgar los sentimientos</a:t>
            </a:r>
          </a:p>
          <a:p>
            <a:r>
              <a:rPr lang="es-MX" dirty="0"/>
              <a:t>Evaluar capacidades de la persona</a:t>
            </a:r>
          </a:p>
          <a:p>
            <a:r>
              <a:rPr lang="es-MX" dirty="0"/>
              <a:t>Brindar opciones</a:t>
            </a:r>
          </a:p>
          <a:p>
            <a:r>
              <a:rPr lang="es-MX" dirty="0"/>
              <a:t>Acciones concretas y estimulantes </a:t>
            </a:r>
          </a:p>
          <a:p>
            <a:r>
              <a:rPr lang="es-MX" dirty="0"/>
              <a:t>Ofrecer información </a:t>
            </a:r>
          </a:p>
          <a:p>
            <a:r>
              <a:rPr lang="es-MX" dirty="0"/>
              <a:t>Seguimiento</a:t>
            </a:r>
          </a:p>
          <a:p>
            <a:pPr marL="0" indent="0">
              <a:buNone/>
            </a:pPr>
            <a:endParaRPr lang="es-MX" dirty="0"/>
          </a:p>
        </p:txBody>
      </p:sp>
      <p:pic>
        <p:nvPicPr>
          <p:cNvPr id="2052" name="Picture 4" descr="Manual ABCDE para la">
            <a:extLst>
              <a:ext uri="{FF2B5EF4-FFF2-40B4-BE49-F238E27FC236}">
                <a16:creationId xmlns:a16="http://schemas.microsoft.com/office/drawing/2014/main" id="{0E469FFB-0880-45CB-8B85-803B13AF84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3698" y="2389946"/>
            <a:ext cx="3570304" cy="235433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51C15352-5753-4188-9392-6D744241C7C0}"/>
              </a:ext>
            </a:extLst>
          </p:cNvPr>
          <p:cNvPicPr>
            <a:picLocks noChangeAspect="1"/>
          </p:cNvPicPr>
          <p:nvPr/>
        </p:nvPicPr>
        <p:blipFill>
          <a:blip r:embed="rId8">
            <a:duotone>
              <a:prstClr val="black"/>
              <a:schemeClr val="tx2">
                <a:tint val="45000"/>
                <a:satMod val="400000"/>
              </a:schemeClr>
            </a:duotone>
          </a:blip>
          <a:stretch>
            <a:fillRect/>
          </a:stretch>
        </p:blipFill>
        <p:spPr>
          <a:xfrm>
            <a:off x="6712001" y="4999113"/>
            <a:ext cx="2299477" cy="1690792"/>
          </a:xfrm>
          <a:prstGeom prst="rect">
            <a:avLst/>
          </a:prstGeom>
        </p:spPr>
      </p:pic>
    </p:spTree>
    <p:extLst>
      <p:ext uri="{BB962C8B-B14F-4D97-AF65-F5344CB8AC3E}">
        <p14:creationId xmlns:p14="http://schemas.microsoft.com/office/powerpoint/2010/main" val="3940436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B177F44-4508-4D3D-A5F3-99B7D120430B}"/>
              </a:ext>
            </a:extLst>
          </p:cNvPr>
          <p:cNvPicPr>
            <a:picLocks noChangeAspect="1"/>
          </p:cNvPicPr>
          <p:nvPr/>
        </p:nvPicPr>
        <p:blipFill>
          <a:blip r:embed="rId2"/>
          <a:stretch>
            <a:fillRect/>
          </a:stretch>
        </p:blipFill>
        <p:spPr>
          <a:xfrm>
            <a:off x="3453198" y="2521226"/>
            <a:ext cx="3200114" cy="2743200"/>
          </a:xfrm>
          <a:prstGeom prst="rect">
            <a:avLst/>
          </a:prstGeom>
        </p:spPr>
      </p:pic>
      <p:sp>
        <p:nvSpPr>
          <p:cNvPr id="5" name="Elipse 4">
            <a:extLst>
              <a:ext uri="{FF2B5EF4-FFF2-40B4-BE49-F238E27FC236}">
                <a16:creationId xmlns:a16="http://schemas.microsoft.com/office/drawing/2014/main" id="{268F4F3B-1E5D-4C60-82CD-9A7CD47FD2F4}"/>
              </a:ext>
            </a:extLst>
          </p:cNvPr>
          <p:cNvSpPr/>
          <p:nvPr/>
        </p:nvSpPr>
        <p:spPr>
          <a:xfrm>
            <a:off x="432424" y="1364975"/>
            <a:ext cx="2173356" cy="9276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Seguridad</a:t>
            </a:r>
          </a:p>
        </p:txBody>
      </p:sp>
      <p:sp>
        <p:nvSpPr>
          <p:cNvPr id="6" name="Elipse 5">
            <a:extLst>
              <a:ext uri="{FF2B5EF4-FFF2-40B4-BE49-F238E27FC236}">
                <a16:creationId xmlns:a16="http://schemas.microsoft.com/office/drawing/2014/main" id="{2F0B551B-9659-499A-BFBD-7AE683E0B3A6}"/>
              </a:ext>
            </a:extLst>
          </p:cNvPr>
          <p:cNvSpPr/>
          <p:nvPr/>
        </p:nvSpPr>
        <p:spPr>
          <a:xfrm>
            <a:off x="432424" y="2965174"/>
            <a:ext cx="2173356" cy="92765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Esperanza </a:t>
            </a:r>
          </a:p>
        </p:txBody>
      </p:sp>
      <p:sp>
        <p:nvSpPr>
          <p:cNvPr id="7" name="Elipse 6">
            <a:extLst>
              <a:ext uri="{FF2B5EF4-FFF2-40B4-BE49-F238E27FC236}">
                <a16:creationId xmlns:a16="http://schemas.microsoft.com/office/drawing/2014/main" id="{8F608D25-5233-4EEB-A193-2220CF2952DE}"/>
              </a:ext>
            </a:extLst>
          </p:cNvPr>
          <p:cNvSpPr/>
          <p:nvPr/>
        </p:nvSpPr>
        <p:spPr>
          <a:xfrm>
            <a:off x="6800379" y="1364975"/>
            <a:ext cx="2701430" cy="927652"/>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Autosuficiencia</a:t>
            </a:r>
          </a:p>
        </p:txBody>
      </p:sp>
      <p:sp>
        <p:nvSpPr>
          <p:cNvPr id="8" name="Elipse 7">
            <a:extLst>
              <a:ext uri="{FF2B5EF4-FFF2-40B4-BE49-F238E27FC236}">
                <a16:creationId xmlns:a16="http://schemas.microsoft.com/office/drawing/2014/main" id="{7B1F8333-49AE-46CF-BC87-0D9FA70C8182}"/>
              </a:ext>
            </a:extLst>
          </p:cNvPr>
          <p:cNvSpPr/>
          <p:nvPr/>
        </p:nvSpPr>
        <p:spPr>
          <a:xfrm>
            <a:off x="4082676" y="553278"/>
            <a:ext cx="2173356" cy="927652"/>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Calma </a:t>
            </a:r>
          </a:p>
        </p:txBody>
      </p:sp>
      <p:sp>
        <p:nvSpPr>
          <p:cNvPr id="9" name="Elipse 8">
            <a:extLst>
              <a:ext uri="{FF2B5EF4-FFF2-40B4-BE49-F238E27FC236}">
                <a16:creationId xmlns:a16="http://schemas.microsoft.com/office/drawing/2014/main" id="{2B3641E8-29BB-4890-AF45-EEC9CF93F384}"/>
              </a:ext>
            </a:extLst>
          </p:cNvPr>
          <p:cNvSpPr/>
          <p:nvPr/>
        </p:nvSpPr>
        <p:spPr>
          <a:xfrm>
            <a:off x="7500731" y="2862470"/>
            <a:ext cx="2173356" cy="927652"/>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Ubicar redes de apoyo </a:t>
            </a:r>
          </a:p>
        </p:txBody>
      </p:sp>
    </p:spTree>
    <p:extLst>
      <p:ext uri="{BB962C8B-B14F-4D97-AF65-F5344CB8AC3E}">
        <p14:creationId xmlns:p14="http://schemas.microsoft.com/office/powerpoint/2010/main" val="703870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EE7A9-BFE7-443C-B42B-C6076A83F4C6}"/>
              </a:ext>
            </a:extLst>
          </p:cNvPr>
          <p:cNvSpPr>
            <a:spLocks noGrp="1"/>
          </p:cNvSpPr>
          <p:nvPr>
            <p:ph type="title"/>
          </p:nvPr>
        </p:nvSpPr>
        <p:spPr>
          <a:xfrm>
            <a:off x="3871108" y="2796209"/>
            <a:ext cx="3059779" cy="781878"/>
          </a:xfrm>
        </p:spPr>
        <p:txBody>
          <a:bodyPr>
            <a:noAutofit/>
          </a:bodyPr>
          <a:lstStyle/>
          <a:p>
            <a:r>
              <a:rPr lang="es-MX" sz="4400" dirty="0"/>
              <a:t>COVID-19</a:t>
            </a:r>
          </a:p>
        </p:txBody>
      </p:sp>
      <p:pic>
        <p:nvPicPr>
          <p:cNvPr id="6" name="Imagen 5">
            <a:extLst>
              <a:ext uri="{FF2B5EF4-FFF2-40B4-BE49-F238E27FC236}">
                <a16:creationId xmlns:a16="http://schemas.microsoft.com/office/drawing/2014/main" id="{E61F0F52-6880-45FA-B40A-19C6F0D998DB}"/>
              </a:ext>
            </a:extLst>
          </p:cNvPr>
          <p:cNvPicPr>
            <a:picLocks noChangeAspect="1"/>
          </p:cNvPicPr>
          <p:nvPr/>
        </p:nvPicPr>
        <p:blipFill>
          <a:blip r:embed="rId2"/>
          <a:stretch>
            <a:fillRect/>
          </a:stretch>
        </p:blipFill>
        <p:spPr>
          <a:xfrm rot="20163995">
            <a:off x="1210297" y="3585902"/>
            <a:ext cx="2152357" cy="2962897"/>
          </a:xfrm>
          <a:prstGeom prst="rect">
            <a:avLst/>
          </a:prstGeom>
        </p:spPr>
      </p:pic>
      <p:pic>
        <p:nvPicPr>
          <p:cNvPr id="7" name="Imagen 6">
            <a:extLst>
              <a:ext uri="{FF2B5EF4-FFF2-40B4-BE49-F238E27FC236}">
                <a16:creationId xmlns:a16="http://schemas.microsoft.com/office/drawing/2014/main" id="{10852ED1-23AC-44EC-9B6A-D60A76AC1B20}"/>
              </a:ext>
            </a:extLst>
          </p:cNvPr>
          <p:cNvPicPr>
            <a:picLocks noChangeAspect="1"/>
          </p:cNvPicPr>
          <p:nvPr/>
        </p:nvPicPr>
        <p:blipFill>
          <a:blip r:embed="rId3"/>
          <a:stretch>
            <a:fillRect/>
          </a:stretch>
        </p:blipFill>
        <p:spPr>
          <a:xfrm rot="1227448">
            <a:off x="7452193" y="474848"/>
            <a:ext cx="1922448" cy="2703443"/>
          </a:xfrm>
          <a:prstGeom prst="rect">
            <a:avLst/>
          </a:prstGeom>
        </p:spPr>
      </p:pic>
      <p:pic>
        <p:nvPicPr>
          <p:cNvPr id="8" name="Imagen 7">
            <a:extLst>
              <a:ext uri="{FF2B5EF4-FFF2-40B4-BE49-F238E27FC236}">
                <a16:creationId xmlns:a16="http://schemas.microsoft.com/office/drawing/2014/main" id="{8D48201E-35C3-46A9-AC7C-EF95925609B7}"/>
              </a:ext>
            </a:extLst>
          </p:cNvPr>
          <p:cNvPicPr>
            <a:picLocks noChangeAspect="1"/>
          </p:cNvPicPr>
          <p:nvPr/>
        </p:nvPicPr>
        <p:blipFill>
          <a:blip r:embed="rId4"/>
          <a:stretch>
            <a:fillRect/>
          </a:stretch>
        </p:blipFill>
        <p:spPr>
          <a:xfrm rot="20462793">
            <a:off x="8062154" y="3135090"/>
            <a:ext cx="2384977" cy="1786828"/>
          </a:xfrm>
          <a:prstGeom prst="rect">
            <a:avLst/>
          </a:prstGeom>
        </p:spPr>
      </p:pic>
      <p:pic>
        <p:nvPicPr>
          <p:cNvPr id="9" name="Imagen 8">
            <a:extLst>
              <a:ext uri="{FF2B5EF4-FFF2-40B4-BE49-F238E27FC236}">
                <a16:creationId xmlns:a16="http://schemas.microsoft.com/office/drawing/2014/main" id="{D1B712C5-7902-490E-BF4B-088F068A6C2D}"/>
              </a:ext>
            </a:extLst>
          </p:cNvPr>
          <p:cNvPicPr>
            <a:picLocks noChangeAspect="1"/>
          </p:cNvPicPr>
          <p:nvPr/>
        </p:nvPicPr>
        <p:blipFill>
          <a:blip r:embed="rId5"/>
          <a:stretch>
            <a:fillRect/>
          </a:stretch>
        </p:blipFill>
        <p:spPr>
          <a:xfrm rot="875318">
            <a:off x="924700" y="715186"/>
            <a:ext cx="3062600" cy="1723099"/>
          </a:xfrm>
          <a:prstGeom prst="rect">
            <a:avLst/>
          </a:prstGeom>
        </p:spPr>
      </p:pic>
      <p:pic>
        <p:nvPicPr>
          <p:cNvPr id="10" name="Imagen 9">
            <a:extLst>
              <a:ext uri="{FF2B5EF4-FFF2-40B4-BE49-F238E27FC236}">
                <a16:creationId xmlns:a16="http://schemas.microsoft.com/office/drawing/2014/main" id="{06192ADC-A2DA-407E-A604-EF3C98569EAD}"/>
              </a:ext>
            </a:extLst>
          </p:cNvPr>
          <p:cNvPicPr>
            <a:picLocks noChangeAspect="1"/>
          </p:cNvPicPr>
          <p:nvPr/>
        </p:nvPicPr>
        <p:blipFill>
          <a:blip r:embed="rId6"/>
          <a:stretch>
            <a:fillRect/>
          </a:stretch>
        </p:blipFill>
        <p:spPr>
          <a:xfrm>
            <a:off x="4260841" y="4336781"/>
            <a:ext cx="3575785" cy="2148173"/>
          </a:xfrm>
          <a:prstGeom prst="rect">
            <a:avLst/>
          </a:prstGeom>
        </p:spPr>
      </p:pic>
      <p:pic>
        <p:nvPicPr>
          <p:cNvPr id="11" name="Imagen 10">
            <a:extLst>
              <a:ext uri="{FF2B5EF4-FFF2-40B4-BE49-F238E27FC236}">
                <a16:creationId xmlns:a16="http://schemas.microsoft.com/office/drawing/2014/main" id="{CD81EA07-C61F-4A60-BB8B-5494603509AF}"/>
              </a:ext>
            </a:extLst>
          </p:cNvPr>
          <p:cNvPicPr>
            <a:picLocks noChangeAspect="1"/>
          </p:cNvPicPr>
          <p:nvPr/>
        </p:nvPicPr>
        <p:blipFill>
          <a:blip r:embed="rId7"/>
          <a:stretch>
            <a:fillRect/>
          </a:stretch>
        </p:blipFill>
        <p:spPr>
          <a:xfrm rot="20570884">
            <a:off x="4353710" y="430669"/>
            <a:ext cx="2619375" cy="1743075"/>
          </a:xfrm>
          <a:prstGeom prst="rect">
            <a:avLst/>
          </a:prstGeom>
        </p:spPr>
      </p:pic>
    </p:spTree>
    <p:extLst>
      <p:ext uri="{BB962C8B-B14F-4D97-AF65-F5344CB8AC3E}">
        <p14:creationId xmlns:p14="http://schemas.microsoft.com/office/powerpoint/2010/main" val="2579631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mbo 3">
            <a:extLst>
              <a:ext uri="{FF2B5EF4-FFF2-40B4-BE49-F238E27FC236}">
                <a16:creationId xmlns:a16="http://schemas.microsoft.com/office/drawing/2014/main" id="{5BE9D1E8-6975-4EA1-89AC-C04925AEA999}"/>
              </a:ext>
            </a:extLst>
          </p:cNvPr>
          <p:cNvSpPr/>
          <p:nvPr/>
        </p:nvSpPr>
        <p:spPr>
          <a:xfrm>
            <a:off x="503583" y="516834"/>
            <a:ext cx="4174434" cy="1855305"/>
          </a:xfrm>
          <a:prstGeom prst="diamon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b="1" dirty="0"/>
              <a:t>TIEMPO</a:t>
            </a:r>
          </a:p>
        </p:txBody>
      </p:sp>
      <p:sp>
        <p:nvSpPr>
          <p:cNvPr id="5" name="Flecha: a la derecha 4">
            <a:extLst>
              <a:ext uri="{FF2B5EF4-FFF2-40B4-BE49-F238E27FC236}">
                <a16:creationId xmlns:a16="http://schemas.microsoft.com/office/drawing/2014/main" id="{DB6CFA99-A55E-40E2-861F-643358D43AE8}"/>
              </a:ext>
            </a:extLst>
          </p:cNvPr>
          <p:cNvSpPr/>
          <p:nvPr/>
        </p:nvSpPr>
        <p:spPr>
          <a:xfrm rot="5400000">
            <a:off x="1560444" y="2933700"/>
            <a:ext cx="702365" cy="4207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Flecha: a la derecha 5">
            <a:extLst>
              <a:ext uri="{FF2B5EF4-FFF2-40B4-BE49-F238E27FC236}">
                <a16:creationId xmlns:a16="http://schemas.microsoft.com/office/drawing/2014/main" id="{80011DBA-2C66-45E9-A435-B77081E208AE}"/>
              </a:ext>
            </a:extLst>
          </p:cNvPr>
          <p:cNvSpPr/>
          <p:nvPr/>
        </p:nvSpPr>
        <p:spPr>
          <a:xfrm rot="21017555">
            <a:off x="3279914" y="4292877"/>
            <a:ext cx="702365" cy="4207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Flecha: a la derecha 6">
            <a:extLst>
              <a:ext uri="{FF2B5EF4-FFF2-40B4-BE49-F238E27FC236}">
                <a16:creationId xmlns:a16="http://schemas.microsoft.com/office/drawing/2014/main" id="{22A0CDE7-7E91-4EDE-A5BC-51526B5320AC}"/>
              </a:ext>
            </a:extLst>
          </p:cNvPr>
          <p:cNvSpPr/>
          <p:nvPr/>
        </p:nvSpPr>
        <p:spPr>
          <a:xfrm rot="18658559">
            <a:off x="6864623" y="2690191"/>
            <a:ext cx="702365" cy="4207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8" name="Imagen 7">
            <a:extLst>
              <a:ext uri="{FF2B5EF4-FFF2-40B4-BE49-F238E27FC236}">
                <a16:creationId xmlns:a16="http://schemas.microsoft.com/office/drawing/2014/main" id="{E99A0E71-0ED1-4766-897E-E562BD27F406}"/>
              </a:ext>
            </a:extLst>
          </p:cNvPr>
          <p:cNvPicPr>
            <a:picLocks noChangeAspect="1"/>
          </p:cNvPicPr>
          <p:nvPr/>
        </p:nvPicPr>
        <p:blipFill rotWithShape="1">
          <a:blip r:embed="rId2"/>
          <a:srcRect l="12373" t="12921" r="17186" b="9530"/>
          <a:stretch/>
        </p:blipFill>
        <p:spPr>
          <a:xfrm>
            <a:off x="844826" y="3916018"/>
            <a:ext cx="2133600" cy="1174474"/>
          </a:xfrm>
          <a:prstGeom prst="rect">
            <a:avLst/>
          </a:prstGeom>
        </p:spPr>
      </p:pic>
      <p:pic>
        <p:nvPicPr>
          <p:cNvPr id="9" name="Imagen 8">
            <a:extLst>
              <a:ext uri="{FF2B5EF4-FFF2-40B4-BE49-F238E27FC236}">
                <a16:creationId xmlns:a16="http://schemas.microsoft.com/office/drawing/2014/main" id="{A966A4A3-3FCE-473A-A4A3-E3FAF5DAA512}"/>
              </a:ext>
            </a:extLst>
          </p:cNvPr>
          <p:cNvPicPr>
            <a:picLocks noChangeAspect="1"/>
          </p:cNvPicPr>
          <p:nvPr/>
        </p:nvPicPr>
        <p:blipFill rotWithShape="1">
          <a:blip r:embed="rId3"/>
          <a:srcRect r="54646"/>
          <a:stretch/>
        </p:blipFill>
        <p:spPr>
          <a:xfrm>
            <a:off x="6864625" y="857248"/>
            <a:ext cx="2782958" cy="1174474"/>
          </a:xfrm>
          <a:prstGeom prst="rect">
            <a:avLst/>
          </a:prstGeom>
        </p:spPr>
      </p:pic>
      <p:pic>
        <p:nvPicPr>
          <p:cNvPr id="10" name="Imagen 9">
            <a:extLst>
              <a:ext uri="{FF2B5EF4-FFF2-40B4-BE49-F238E27FC236}">
                <a16:creationId xmlns:a16="http://schemas.microsoft.com/office/drawing/2014/main" id="{B749DA1A-2E18-4B5E-8C3C-9DC0C7450362}"/>
              </a:ext>
            </a:extLst>
          </p:cNvPr>
          <p:cNvPicPr>
            <a:picLocks noChangeAspect="1"/>
          </p:cNvPicPr>
          <p:nvPr/>
        </p:nvPicPr>
        <p:blipFill>
          <a:blip r:embed="rId4"/>
          <a:stretch>
            <a:fillRect/>
          </a:stretch>
        </p:blipFill>
        <p:spPr>
          <a:xfrm>
            <a:off x="4336776" y="3429000"/>
            <a:ext cx="3648075" cy="1247775"/>
          </a:xfrm>
          <a:prstGeom prst="rect">
            <a:avLst/>
          </a:prstGeom>
        </p:spPr>
      </p:pic>
    </p:spTree>
    <p:extLst>
      <p:ext uri="{BB962C8B-B14F-4D97-AF65-F5344CB8AC3E}">
        <p14:creationId xmlns:p14="http://schemas.microsoft.com/office/powerpoint/2010/main" val="811626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DB60FD-2F27-42EC-97F3-64146EF68FAC}"/>
              </a:ext>
            </a:extLst>
          </p:cNvPr>
          <p:cNvSpPr>
            <a:spLocks noGrp="1"/>
          </p:cNvSpPr>
          <p:nvPr>
            <p:ph type="title"/>
          </p:nvPr>
        </p:nvSpPr>
        <p:spPr>
          <a:xfrm>
            <a:off x="677334" y="463098"/>
            <a:ext cx="8596668" cy="1550989"/>
          </a:xfrm>
        </p:spPr>
        <p:txBody>
          <a:bodyPr>
            <a:normAutofit fontScale="90000"/>
          </a:bodyPr>
          <a:lstStyle/>
          <a:p>
            <a:r>
              <a:rPr lang="es-MX" dirty="0"/>
              <a:t>Transformarnos cuando no podemos cambiar las circunstancias que nos rodean</a:t>
            </a:r>
          </a:p>
        </p:txBody>
      </p:sp>
      <p:sp>
        <p:nvSpPr>
          <p:cNvPr id="3" name="Marcador de contenido 2">
            <a:extLst>
              <a:ext uri="{FF2B5EF4-FFF2-40B4-BE49-F238E27FC236}">
                <a16:creationId xmlns:a16="http://schemas.microsoft.com/office/drawing/2014/main" id="{7C4FB7E3-6401-45EE-8389-BBED11F401AF}"/>
              </a:ext>
            </a:extLst>
          </p:cNvPr>
          <p:cNvSpPr>
            <a:spLocks noGrp="1"/>
          </p:cNvSpPr>
          <p:nvPr>
            <p:ph idx="1"/>
          </p:nvPr>
        </p:nvSpPr>
        <p:spPr>
          <a:xfrm>
            <a:off x="677334" y="2544902"/>
            <a:ext cx="8596668" cy="980176"/>
          </a:xfrm>
        </p:spPr>
        <p:txBody>
          <a:bodyPr/>
          <a:lstStyle/>
          <a:p>
            <a:r>
              <a:rPr lang="es-MX" dirty="0"/>
              <a:t>Aceptar la realidad</a:t>
            </a:r>
          </a:p>
          <a:p>
            <a:r>
              <a:rPr lang="es-MX" dirty="0"/>
              <a:t>Buscar tus propios significados </a:t>
            </a:r>
          </a:p>
        </p:txBody>
      </p:sp>
      <p:sp>
        <p:nvSpPr>
          <p:cNvPr id="4" name="Rectángulo 3">
            <a:extLst>
              <a:ext uri="{FF2B5EF4-FFF2-40B4-BE49-F238E27FC236}">
                <a16:creationId xmlns:a16="http://schemas.microsoft.com/office/drawing/2014/main" id="{37F3EF2C-449A-48F8-9AEF-0DDEAC6B76EE}"/>
              </a:ext>
            </a:extLst>
          </p:cNvPr>
          <p:cNvSpPr/>
          <p:nvPr/>
        </p:nvSpPr>
        <p:spPr>
          <a:xfrm>
            <a:off x="876117" y="4319928"/>
            <a:ext cx="7712766" cy="830997"/>
          </a:xfrm>
          <a:prstGeom prst="rect">
            <a:avLst/>
          </a:prstGeom>
        </p:spPr>
        <p:txBody>
          <a:bodyPr wrap="square">
            <a:spAutoFit/>
          </a:bodyPr>
          <a:lstStyle/>
          <a:p>
            <a:r>
              <a:rPr lang="es-ES" sz="1600" dirty="0"/>
              <a:t>“A un hombre le pueden robar todo, menos una cosa, la última de las libertades del ser humano, la elección de su propia actitud ante cualquier tipo de circunstancias, la elección del propio camino” </a:t>
            </a:r>
            <a:r>
              <a:rPr lang="es-ES" sz="1600" dirty="0" err="1"/>
              <a:t>Viktor</a:t>
            </a:r>
            <a:r>
              <a:rPr lang="es-ES" sz="1600" dirty="0"/>
              <a:t> Frankl</a:t>
            </a:r>
            <a:endParaRPr lang="es-MX" sz="1600" dirty="0"/>
          </a:p>
        </p:txBody>
      </p:sp>
    </p:spTree>
    <p:extLst>
      <p:ext uri="{BB962C8B-B14F-4D97-AF65-F5344CB8AC3E}">
        <p14:creationId xmlns:p14="http://schemas.microsoft.com/office/powerpoint/2010/main" val="2811306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7714C8E5-DB4E-4CB7-979A-D614B0E54C67}"/>
              </a:ext>
            </a:extLst>
          </p:cNvPr>
          <p:cNvSpPr/>
          <p:nvPr/>
        </p:nvSpPr>
        <p:spPr>
          <a:xfrm>
            <a:off x="490331" y="1020416"/>
            <a:ext cx="5870713" cy="636104"/>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Limita el flujo de noticias, selecciona la  información</a:t>
            </a:r>
          </a:p>
        </p:txBody>
      </p:sp>
      <p:sp>
        <p:nvSpPr>
          <p:cNvPr id="5" name="Rectángulo: esquinas redondeadas 4">
            <a:extLst>
              <a:ext uri="{FF2B5EF4-FFF2-40B4-BE49-F238E27FC236}">
                <a16:creationId xmlns:a16="http://schemas.microsoft.com/office/drawing/2014/main" id="{E9C505B7-55A4-4B9A-AFF0-9FB126CBA7E7}"/>
              </a:ext>
            </a:extLst>
          </p:cNvPr>
          <p:cNvSpPr/>
          <p:nvPr/>
        </p:nvSpPr>
        <p:spPr>
          <a:xfrm>
            <a:off x="2789582" y="2050773"/>
            <a:ext cx="4379842" cy="5234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Mantente conectado con la gente </a:t>
            </a:r>
          </a:p>
        </p:txBody>
      </p:sp>
      <p:sp>
        <p:nvSpPr>
          <p:cNvPr id="6" name="Rectángulo: esquinas redondeadas 5">
            <a:extLst>
              <a:ext uri="{FF2B5EF4-FFF2-40B4-BE49-F238E27FC236}">
                <a16:creationId xmlns:a16="http://schemas.microsoft.com/office/drawing/2014/main" id="{7CFA43C1-8AF7-479F-B110-661406468325}"/>
              </a:ext>
            </a:extLst>
          </p:cNvPr>
          <p:cNvSpPr/>
          <p:nvPr/>
        </p:nvSpPr>
        <p:spPr>
          <a:xfrm>
            <a:off x="3650975" y="2968487"/>
            <a:ext cx="4472608" cy="636104"/>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Promueve la acción, las nuevas ideas </a:t>
            </a:r>
          </a:p>
        </p:txBody>
      </p:sp>
      <p:sp>
        <p:nvSpPr>
          <p:cNvPr id="7" name="Rectángulo: esquinas redondeadas 6">
            <a:extLst>
              <a:ext uri="{FF2B5EF4-FFF2-40B4-BE49-F238E27FC236}">
                <a16:creationId xmlns:a16="http://schemas.microsoft.com/office/drawing/2014/main" id="{FE960B8C-CFFF-4FE5-A9B1-85BADD03E8A2}"/>
              </a:ext>
            </a:extLst>
          </p:cNvPr>
          <p:cNvSpPr/>
          <p:nvPr/>
        </p:nvSpPr>
        <p:spPr>
          <a:xfrm>
            <a:off x="4535558" y="3998844"/>
            <a:ext cx="4472608" cy="6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Crea espacios para escuchar  </a:t>
            </a:r>
          </a:p>
        </p:txBody>
      </p:sp>
      <p:sp>
        <p:nvSpPr>
          <p:cNvPr id="8" name="Rectángulo: esquinas redondeadas 7">
            <a:extLst>
              <a:ext uri="{FF2B5EF4-FFF2-40B4-BE49-F238E27FC236}">
                <a16:creationId xmlns:a16="http://schemas.microsoft.com/office/drawing/2014/main" id="{1B310559-A1A7-4EF0-80A0-7C3FA20D838C}"/>
              </a:ext>
            </a:extLst>
          </p:cNvPr>
          <p:cNvSpPr/>
          <p:nvPr/>
        </p:nvSpPr>
        <p:spPr>
          <a:xfrm>
            <a:off x="5234611" y="4996072"/>
            <a:ext cx="4472608" cy="636104"/>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Reconoce el trabajo de tu equipo</a:t>
            </a:r>
          </a:p>
        </p:txBody>
      </p:sp>
    </p:spTree>
    <p:extLst>
      <p:ext uri="{BB962C8B-B14F-4D97-AF65-F5344CB8AC3E}">
        <p14:creationId xmlns:p14="http://schemas.microsoft.com/office/powerpoint/2010/main" val="2329312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9BB7C4FD-75C3-4B2B-A9AA-E6B729693939}"/>
              </a:ext>
            </a:extLst>
          </p:cNvPr>
          <p:cNvSpPr/>
          <p:nvPr/>
        </p:nvSpPr>
        <p:spPr>
          <a:xfrm>
            <a:off x="1391479" y="1934818"/>
            <a:ext cx="3352800" cy="20408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Un empleado regresa a  la oficina y tiene miedo de ser contagiado </a:t>
            </a:r>
          </a:p>
        </p:txBody>
      </p:sp>
      <p:sp>
        <p:nvSpPr>
          <p:cNvPr id="8" name="Rectángulo: esquinas redondeadas 7">
            <a:extLst>
              <a:ext uri="{FF2B5EF4-FFF2-40B4-BE49-F238E27FC236}">
                <a16:creationId xmlns:a16="http://schemas.microsoft.com/office/drawing/2014/main" id="{65CE3638-66B5-436C-8B5A-F2C52B2805D4}"/>
              </a:ext>
            </a:extLst>
          </p:cNvPr>
          <p:cNvSpPr/>
          <p:nvPr/>
        </p:nvSpPr>
        <p:spPr>
          <a:xfrm>
            <a:off x="1391479" y="4449417"/>
            <a:ext cx="3352800" cy="20408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Alguien que tuvo  </a:t>
            </a:r>
            <a:r>
              <a:rPr lang="es-MX" dirty="0" err="1"/>
              <a:t>Covid</a:t>
            </a:r>
            <a:r>
              <a:rPr lang="es-MX" dirty="0"/>
              <a:t> regresa a laborar y es discriminado </a:t>
            </a:r>
          </a:p>
        </p:txBody>
      </p:sp>
      <p:sp>
        <p:nvSpPr>
          <p:cNvPr id="9" name="Rectángulo: esquinas redondeadas 8">
            <a:extLst>
              <a:ext uri="{FF2B5EF4-FFF2-40B4-BE49-F238E27FC236}">
                <a16:creationId xmlns:a16="http://schemas.microsoft.com/office/drawing/2014/main" id="{482F3E81-D0C5-45B1-924A-89D813059E42}"/>
              </a:ext>
            </a:extLst>
          </p:cNvPr>
          <p:cNvSpPr/>
          <p:nvPr/>
        </p:nvSpPr>
        <p:spPr>
          <a:xfrm>
            <a:off x="5380383" y="1388165"/>
            <a:ext cx="3352800" cy="20408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¿Cómo contienes a tu equipo de trabajo cuando les tienes que dar la noticia de que uno de sus compañeros dio positivo?</a:t>
            </a:r>
          </a:p>
        </p:txBody>
      </p:sp>
      <p:sp>
        <p:nvSpPr>
          <p:cNvPr id="10" name="Rectángulo: esquinas redondeadas 9">
            <a:extLst>
              <a:ext uri="{FF2B5EF4-FFF2-40B4-BE49-F238E27FC236}">
                <a16:creationId xmlns:a16="http://schemas.microsoft.com/office/drawing/2014/main" id="{B66F985E-7DF9-449D-94A9-0E8ADF1BE156}"/>
              </a:ext>
            </a:extLst>
          </p:cNvPr>
          <p:cNvSpPr/>
          <p:nvPr/>
        </p:nvSpPr>
        <p:spPr>
          <a:xfrm>
            <a:off x="5380383" y="3975653"/>
            <a:ext cx="3352800" cy="20408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¿Cómo contienes a un empleado que acaba de recibir la noticia del fallecimiento de un familiar?</a:t>
            </a:r>
          </a:p>
        </p:txBody>
      </p:sp>
      <p:sp>
        <p:nvSpPr>
          <p:cNvPr id="2" name="CuadroTexto 1">
            <a:extLst>
              <a:ext uri="{FF2B5EF4-FFF2-40B4-BE49-F238E27FC236}">
                <a16:creationId xmlns:a16="http://schemas.microsoft.com/office/drawing/2014/main" id="{15B9CCF6-315B-4770-B93C-11BDEC70FB2D}"/>
              </a:ext>
            </a:extLst>
          </p:cNvPr>
          <p:cNvSpPr txBox="1"/>
          <p:nvPr/>
        </p:nvSpPr>
        <p:spPr>
          <a:xfrm>
            <a:off x="755374" y="424070"/>
            <a:ext cx="3525078" cy="707886"/>
          </a:xfrm>
          <a:prstGeom prst="rect">
            <a:avLst/>
          </a:prstGeom>
          <a:noFill/>
        </p:spPr>
        <p:txBody>
          <a:bodyPr wrap="square" rtlCol="0">
            <a:spAutoFit/>
          </a:bodyPr>
          <a:lstStyle/>
          <a:p>
            <a:r>
              <a:rPr lang="es-MX" sz="4000" dirty="0"/>
              <a:t>Casos</a:t>
            </a:r>
            <a:r>
              <a:rPr lang="es-MX" dirty="0"/>
              <a:t> </a:t>
            </a:r>
          </a:p>
        </p:txBody>
      </p:sp>
    </p:spTree>
    <p:extLst>
      <p:ext uri="{BB962C8B-B14F-4D97-AF65-F5344CB8AC3E}">
        <p14:creationId xmlns:p14="http://schemas.microsoft.com/office/powerpoint/2010/main" val="3288638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B8047A-8323-4A06-AEF8-4E527D64FCD1}"/>
              </a:ext>
            </a:extLst>
          </p:cNvPr>
          <p:cNvSpPr>
            <a:spLocks noGrp="1"/>
          </p:cNvSpPr>
          <p:nvPr>
            <p:ph type="title"/>
          </p:nvPr>
        </p:nvSpPr>
        <p:spPr>
          <a:xfrm>
            <a:off x="3683581" y="2768600"/>
            <a:ext cx="8596668" cy="1320800"/>
          </a:xfrm>
        </p:spPr>
        <p:txBody>
          <a:bodyPr/>
          <a:lstStyle/>
          <a:p>
            <a:r>
              <a:rPr lang="es-ES" dirty="0"/>
              <a:t>Receso</a:t>
            </a:r>
            <a:endParaRPr lang="es-MX" dirty="0"/>
          </a:p>
        </p:txBody>
      </p:sp>
    </p:spTree>
    <p:extLst>
      <p:ext uri="{BB962C8B-B14F-4D97-AF65-F5344CB8AC3E}">
        <p14:creationId xmlns:p14="http://schemas.microsoft.com/office/powerpoint/2010/main" val="3815850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sz="3200" dirty="0"/>
              <a:t>Reacciones ante SARS-COV2 y el retorno al trabajo</a:t>
            </a:r>
            <a:endParaRPr lang="es-MX" sz="3200" dirty="0"/>
          </a:p>
        </p:txBody>
      </p:sp>
      <p:sp>
        <p:nvSpPr>
          <p:cNvPr id="3" name="Subtítulo 2"/>
          <p:cNvSpPr>
            <a:spLocks noGrp="1"/>
          </p:cNvSpPr>
          <p:nvPr>
            <p:ph type="subTitle" idx="1"/>
          </p:nvPr>
        </p:nvSpPr>
        <p:spPr/>
        <p:txBody>
          <a:bodyPr/>
          <a:lstStyle/>
          <a:p>
            <a:r>
              <a:rPr lang="es-ES" dirty="0"/>
              <a:t>Dr. Arturo Macedo Montalvo.</a:t>
            </a:r>
          </a:p>
          <a:p>
            <a:r>
              <a:rPr lang="es-ES" dirty="0"/>
              <a:t> </a:t>
            </a:r>
            <a:endParaRPr lang="es-MX" dirty="0"/>
          </a:p>
        </p:txBody>
      </p:sp>
    </p:spTree>
    <p:extLst>
      <p:ext uri="{BB962C8B-B14F-4D97-AF65-F5344CB8AC3E}">
        <p14:creationId xmlns:p14="http://schemas.microsoft.com/office/powerpoint/2010/main" val="1024441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9CD3E-5E33-4EB5-A2CE-C636605E633F}"/>
              </a:ext>
            </a:extLst>
          </p:cNvPr>
          <p:cNvSpPr>
            <a:spLocks noGrp="1"/>
          </p:cNvSpPr>
          <p:nvPr>
            <p:ph type="title"/>
          </p:nvPr>
        </p:nvSpPr>
        <p:spPr>
          <a:xfrm>
            <a:off x="0" y="958222"/>
            <a:ext cx="5379720" cy="1049235"/>
          </a:xfrm>
        </p:spPr>
        <p:txBody>
          <a:bodyPr rtlCol="0"/>
          <a:lstStyle/>
          <a:p>
            <a:pPr rtl="0"/>
            <a:r>
              <a:rPr lang="es-ES" b="1" dirty="0"/>
              <a:t>Factores psicosociales</a:t>
            </a:r>
          </a:p>
        </p:txBody>
      </p:sp>
      <p:sp>
        <p:nvSpPr>
          <p:cNvPr id="3" name="Marcador de contenido 2">
            <a:extLst>
              <a:ext uri="{FF2B5EF4-FFF2-40B4-BE49-F238E27FC236}">
                <a16:creationId xmlns:a16="http://schemas.microsoft.com/office/drawing/2014/main" id="{C3C0199F-A274-44C6-BF37-784A855E6EEA}"/>
              </a:ext>
            </a:extLst>
          </p:cNvPr>
          <p:cNvSpPr>
            <a:spLocks noGrp="1"/>
          </p:cNvSpPr>
          <p:nvPr>
            <p:ph idx="1"/>
          </p:nvPr>
        </p:nvSpPr>
        <p:spPr>
          <a:xfrm>
            <a:off x="711590" y="2284834"/>
            <a:ext cx="10291110" cy="3857153"/>
          </a:xfrm>
        </p:spPr>
        <p:txBody>
          <a:bodyPr rtlCol="0">
            <a:normAutofit fontScale="92500" lnSpcReduction="10000"/>
          </a:bodyPr>
          <a:lstStyle/>
          <a:p>
            <a:pPr lvl="0" rtl="0"/>
            <a:r>
              <a:rPr lang="es-ES" sz="3200" dirty="0">
                <a:solidFill>
                  <a:srgbClr val="000000"/>
                </a:solidFill>
                <a:ea typeface="Tahoma" panose="020B0604030504040204" pitchFamily="34" charset="0"/>
                <a:cs typeface="Tahoma" panose="020B0604030504040204" pitchFamily="34" charset="0"/>
              </a:rPr>
              <a:t>Todo aquello que impacta de manera positiva o negativa al trabajador y que tienen la potencialidad de generar efectos físicos o psicosociales. </a:t>
            </a:r>
          </a:p>
          <a:p>
            <a:pPr marL="0" lvl="0" indent="0" rtl="0">
              <a:buNone/>
            </a:pPr>
            <a:endParaRPr lang="es-ES" sz="3200" dirty="0">
              <a:solidFill>
                <a:srgbClr val="000000"/>
              </a:solidFill>
              <a:ea typeface="Tahoma" panose="020B0604030504040204" pitchFamily="34" charset="0"/>
              <a:cs typeface="Tahoma" panose="020B0604030504040204" pitchFamily="34" charset="0"/>
            </a:endParaRPr>
          </a:p>
          <a:p>
            <a:pPr lvl="1" rtl="0"/>
            <a:r>
              <a:rPr lang="es-ES" sz="2800" dirty="0">
                <a:solidFill>
                  <a:srgbClr val="000000"/>
                </a:solidFill>
                <a:ea typeface="Tahoma" panose="020B0604030504040204" pitchFamily="34" charset="0"/>
                <a:cs typeface="Tahoma" panose="020B0604030504040204" pitchFamily="34" charset="0"/>
              </a:rPr>
              <a:t>Calidad de vida laboral.</a:t>
            </a:r>
          </a:p>
          <a:p>
            <a:pPr lvl="1" rtl="0"/>
            <a:r>
              <a:rPr lang="es-ES" sz="2800" dirty="0">
                <a:solidFill>
                  <a:srgbClr val="000000"/>
                </a:solidFill>
                <a:ea typeface="Tahoma" panose="020B0604030504040204" pitchFamily="34" charset="0"/>
                <a:cs typeface="Tahoma" panose="020B0604030504040204" pitchFamily="34" charset="0"/>
              </a:rPr>
              <a:t>Bienestar laboral.</a:t>
            </a:r>
          </a:p>
          <a:p>
            <a:pPr lvl="1" rtl="0"/>
            <a:r>
              <a:rPr lang="es-ES" sz="2800" dirty="0">
                <a:solidFill>
                  <a:srgbClr val="000000"/>
                </a:solidFill>
                <a:ea typeface="Tahoma" panose="020B0604030504040204" pitchFamily="34" charset="0"/>
                <a:cs typeface="Tahoma" panose="020B0604030504040204" pitchFamily="34" charset="0"/>
              </a:rPr>
              <a:t>Salud laboral.</a:t>
            </a:r>
          </a:p>
          <a:p>
            <a:pPr marL="0" indent="0" rtl="0">
              <a:buNone/>
            </a:pPr>
            <a:endParaRPr lang="es-ES" sz="3200" dirty="0"/>
          </a:p>
          <a:p>
            <a:pPr marL="0" indent="0" rtl="0">
              <a:buNone/>
            </a:pPr>
            <a:endParaRPr lang="es-ES" sz="3200" dirty="0"/>
          </a:p>
        </p:txBody>
      </p:sp>
      <p:sp>
        <p:nvSpPr>
          <p:cNvPr id="5" name="CuadroTexto 4"/>
          <p:cNvSpPr txBox="1"/>
          <p:nvPr/>
        </p:nvSpPr>
        <p:spPr>
          <a:xfrm>
            <a:off x="7151587" y="5657482"/>
            <a:ext cx="1412713" cy="400110"/>
          </a:xfrm>
          <a:prstGeom prst="rect">
            <a:avLst/>
          </a:prstGeom>
          <a:noFill/>
        </p:spPr>
        <p:txBody>
          <a:bodyPr wrap="square" rtlCol="0">
            <a:spAutoFit/>
          </a:bodyPr>
          <a:lstStyle/>
          <a:p>
            <a:pPr algn="r"/>
            <a:r>
              <a:rPr lang="es-MX" sz="2000" dirty="0"/>
              <a:t>WHO, 1990</a:t>
            </a:r>
          </a:p>
        </p:txBody>
      </p:sp>
      <p:pic>
        <p:nvPicPr>
          <p:cNvPr id="7" name="Imagen 6"/>
          <p:cNvPicPr>
            <a:picLocks noChangeAspect="1"/>
          </p:cNvPicPr>
          <p:nvPr/>
        </p:nvPicPr>
        <p:blipFill>
          <a:blip r:embed="rId3"/>
          <a:stretch>
            <a:fillRect/>
          </a:stretch>
        </p:blipFill>
        <p:spPr>
          <a:xfrm>
            <a:off x="9965853" y="6057592"/>
            <a:ext cx="2183283" cy="790966"/>
          </a:xfrm>
          <a:prstGeom prst="rect">
            <a:avLst/>
          </a:prstGeom>
        </p:spPr>
      </p:pic>
      <p:pic>
        <p:nvPicPr>
          <p:cNvPr id="8" name="Imagen 7">
            <a:extLst>
              <a:ext uri="{FF2B5EF4-FFF2-40B4-BE49-F238E27FC236}">
                <a16:creationId xmlns:a16="http://schemas.microsoft.com/office/drawing/2014/main" id="{704C54B2-6A3E-4E1A-8EE4-8C373396D026}"/>
              </a:ext>
            </a:extLst>
          </p:cNvPr>
          <p:cNvPicPr>
            <a:picLocks noChangeAspect="1"/>
          </p:cNvPicPr>
          <p:nvPr/>
        </p:nvPicPr>
        <p:blipFill>
          <a:blip r:embed="rId4"/>
          <a:stretch>
            <a:fillRect/>
          </a:stretch>
        </p:blipFill>
        <p:spPr>
          <a:xfrm>
            <a:off x="10174492" y="351568"/>
            <a:ext cx="1121761" cy="1121761"/>
          </a:xfrm>
          <a:prstGeom prst="rect">
            <a:avLst/>
          </a:prstGeom>
        </p:spPr>
      </p:pic>
    </p:spTree>
    <p:extLst>
      <p:ext uri="{BB962C8B-B14F-4D97-AF65-F5344CB8AC3E}">
        <p14:creationId xmlns:p14="http://schemas.microsoft.com/office/powerpoint/2010/main" val="2479675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Salud Mental </a:t>
            </a:r>
          </a:p>
        </p:txBody>
      </p:sp>
      <p:sp>
        <p:nvSpPr>
          <p:cNvPr id="3" name="Marcador de contenido 2"/>
          <p:cNvSpPr>
            <a:spLocks noGrp="1"/>
          </p:cNvSpPr>
          <p:nvPr>
            <p:ph idx="1"/>
          </p:nvPr>
        </p:nvSpPr>
        <p:spPr>
          <a:xfrm>
            <a:off x="584569" y="1657007"/>
            <a:ext cx="8596668" cy="3880773"/>
          </a:xfrm>
        </p:spPr>
        <p:txBody>
          <a:bodyPr/>
          <a:lstStyle/>
          <a:p>
            <a:r>
              <a:rPr lang="es-ES" dirty="0">
                <a:solidFill>
                  <a:schemeClr val="tx1">
                    <a:lumMod val="50000"/>
                    <a:lumOff val="50000"/>
                  </a:schemeClr>
                </a:solidFill>
              </a:rPr>
              <a:t> Bienestar emocional, psicológico y social. Afecta la forma en que pensamos, sentimos y actuamos cuando enfrentamos la vida. También ayuda a determinar cómo manejamos el estrés, nos relacionamos con los demás y tomamos decisiones.</a:t>
            </a:r>
          </a:p>
          <a:p>
            <a:r>
              <a:rPr lang="es-ES" b="1" dirty="0">
                <a:solidFill>
                  <a:schemeClr val="tx1">
                    <a:lumMod val="50000"/>
                    <a:lumOff val="50000"/>
                  </a:schemeClr>
                </a:solidFill>
              </a:rPr>
              <a:t>¿Qué puede afectar mi salud mental?</a:t>
            </a:r>
          </a:p>
          <a:p>
            <a:pPr fontAlgn="base"/>
            <a:r>
              <a:rPr lang="es-ES" dirty="0">
                <a:solidFill>
                  <a:schemeClr val="tx1">
                    <a:lumMod val="50000"/>
                    <a:lumOff val="50000"/>
                  </a:schemeClr>
                </a:solidFill>
              </a:rPr>
              <a:t>Factores biológicos, como los genes o la química del cerebro</a:t>
            </a:r>
          </a:p>
          <a:p>
            <a:pPr fontAlgn="base"/>
            <a:r>
              <a:rPr lang="es-ES" u="sng" dirty="0">
                <a:solidFill>
                  <a:schemeClr val="tx1">
                    <a:lumMod val="50000"/>
                    <a:lumOff val="50000"/>
                  </a:schemeClr>
                </a:solidFill>
              </a:rPr>
              <a:t>Experiencias de vida, como trauma o abuso</a:t>
            </a:r>
          </a:p>
          <a:p>
            <a:pPr fontAlgn="base"/>
            <a:r>
              <a:rPr lang="es-ES" dirty="0">
                <a:solidFill>
                  <a:schemeClr val="tx1">
                    <a:lumMod val="50000"/>
                    <a:lumOff val="50000"/>
                  </a:schemeClr>
                </a:solidFill>
              </a:rPr>
              <a:t>Antecedentes familiares de problemas de salud mental</a:t>
            </a:r>
          </a:p>
          <a:p>
            <a:pPr fontAlgn="base"/>
            <a:r>
              <a:rPr lang="es-ES" dirty="0">
                <a:solidFill>
                  <a:schemeClr val="tx1">
                    <a:lumMod val="50000"/>
                    <a:lumOff val="50000"/>
                  </a:schemeClr>
                </a:solidFill>
              </a:rPr>
              <a:t>Su estilo de vida, como la dieta, actividad física y consumo de sustancias</a:t>
            </a:r>
          </a:p>
          <a:p>
            <a:endParaRPr lang="es-MX" dirty="0"/>
          </a:p>
        </p:txBody>
      </p:sp>
    </p:spTree>
    <p:extLst>
      <p:ext uri="{BB962C8B-B14F-4D97-AF65-F5344CB8AC3E}">
        <p14:creationId xmlns:p14="http://schemas.microsoft.com/office/powerpoint/2010/main" val="2266940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51862" y="2329836"/>
            <a:ext cx="9375932" cy="3450613"/>
          </a:xfrm>
        </p:spPr>
        <p:txBody>
          <a:bodyPr/>
          <a:lstStyle/>
          <a:p>
            <a:r>
              <a:rPr lang="es-MX" dirty="0"/>
              <a:t>Conjunto de interacciones entre el trabajo, su medio ambiente, la satisfacción en el trabajo y las condiciones de su organización.</a:t>
            </a:r>
          </a:p>
          <a:p>
            <a:r>
              <a:rPr lang="es-MX" dirty="0"/>
              <a:t>Las capacidades del trabajador, sus necesidades, su cultura y su situación personal fuera del trabajo. </a:t>
            </a:r>
          </a:p>
          <a:p>
            <a:r>
              <a:rPr lang="es-MX" dirty="0"/>
              <a:t>A través de percepciones y experiencias pueden influir en la salud, en el rendimiento y la satisfacción en el trabajo. </a:t>
            </a:r>
          </a:p>
        </p:txBody>
      </p:sp>
      <p:sp>
        <p:nvSpPr>
          <p:cNvPr id="3" name="Título 2"/>
          <p:cNvSpPr>
            <a:spLocks noGrp="1"/>
          </p:cNvSpPr>
          <p:nvPr>
            <p:ph type="title"/>
          </p:nvPr>
        </p:nvSpPr>
        <p:spPr>
          <a:xfrm>
            <a:off x="0" y="1067785"/>
            <a:ext cx="8171543" cy="604345"/>
          </a:xfrm>
        </p:spPr>
        <p:txBody>
          <a:bodyPr>
            <a:normAutofit fontScale="90000"/>
          </a:bodyPr>
          <a:lstStyle/>
          <a:p>
            <a:r>
              <a:rPr lang="es-MX" b="1" dirty="0"/>
              <a:t>Factores psicosociales en el trabajo</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5323" y="2205342"/>
            <a:ext cx="2615132" cy="2746486"/>
          </a:xfrm>
          <a:prstGeom prst="rect">
            <a:avLst/>
          </a:prstGeom>
          <a:ln>
            <a:noFill/>
          </a:ln>
          <a:effectLst>
            <a:softEdge rad="112500"/>
          </a:effectLst>
        </p:spPr>
      </p:pic>
      <p:sp>
        <p:nvSpPr>
          <p:cNvPr id="6" name="CuadroTexto 5"/>
          <p:cNvSpPr txBox="1"/>
          <p:nvPr/>
        </p:nvSpPr>
        <p:spPr>
          <a:xfrm>
            <a:off x="7592047" y="5790215"/>
            <a:ext cx="1485174" cy="400110"/>
          </a:xfrm>
          <a:prstGeom prst="rect">
            <a:avLst/>
          </a:prstGeom>
          <a:noFill/>
        </p:spPr>
        <p:txBody>
          <a:bodyPr wrap="square" rtlCol="0">
            <a:spAutoFit/>
          </a:bodyPr>
          <a:lstStyle/>
          <a:p>
            <a:pPr algn="r"/>
            <a:r>
              <a:rPr lang="es-MX" sz="2000" dirty="0"/>
              <a:t>OIT, 1984. </a:t>
            </a:r>
          </a:p>
        </p:txBody>
      </p:sp>
      <p:pic>
        <p:nvPicPr>
          <p:cNvPr id="8" name="Imagen 7"/>
          <p:cNvPicPr>
            <a:picLocks noChangeAspect="1"/>
          </p:cNvPicPr>
          <p:nvPr/>
        </p:nvPicPr>
        <p:blipFill>
          <a:blip r:embed="rId3"/>
          <a:stretch>
            <a:fillRect/>
          </a:stretch>
        </p:blipFill>
        <p:spPr>
          <a:xfrm>
            <a:off x="9965853" y="6057592"/>
            <a:ext cx="2183283" cy="790966"/>
          </a:xfrm>
          <a:prstGeom prst="rect">
            <a:avLst/>
          </a:prstGeom>
        </p:spPr>
      </p:pic>
      <p:pic>
        <p:nvPicPr>
          <p:cNvPr id="9" name="Imagen 8">
            <a:extLst>
              <a:ext uri="{FF2B5EF4-FFF2-40B4-BE49-F238E27FC236}">
                <a16:creationId xmlns:a16="http://schemas.microsoft.com/office/drawing/2014/main" id="{9462D654-5513-4517-B222-597EAD033939}"/>
              </a:ext>
            </a:extLst>
          </p:cNvPr>
          <p:cNvPicPr>
            <a:picLocks noChangeAspect="1"/>
          </p:cNvPicPr>
          <p:nvPr/>
        </p:nvPicPr>
        <p:blipFill>
          <a:blip r:embed="rId4"/>
          <a:stretch>
            <a:fillRect/>
          </a:stretch>
        </p:blipFill>
        <p:spPr>
          <a:xfrm>
            <a:off x="10174492" y="351568"/>
            <a:ext cx="1121761" cy="1121761"/>
          </a:xfrm>
          <a:prstGeom prst="rect">
            <a:avLst/>
          </a:prstGeom>
        </p:spPr>
      </p:pic>
    </p:spTree>
    <p:extLst>
      <p:ext uri="{BB962C8B-B14F-4D97-AF65-F5344CB8AC3E}">
        <p14:creationId xmlns:p14="http://schemas.microsoft.com/office/powerpoint/2010/main" val="32455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0" y="387902"/>
            <a:ext cx="10515600" cy="1325563"/>
          </a:xfrm>
        </p:spPr>
        <p:txBody>
          <a:bodyPr/>
          <a:lstStyle/>
          <a:p>
            <a:r>
              <a:rPr lang="es-MX" b="1" dirty="0"/>
              <a:t>FACTORES DE RIESGO PSICOSOCIALES</a:t>
            </a:r>
          </a:p>
        </p:txBody>
      </p:sp>
      <p:graphicFrame>
        <p:nvGraphicFramePr>
          <p:cNvPr id="10" name="Diagrama 9"/>
          <p:cNvGraphicFramePr/>
          <p:nvPr>
            <p:extLst/>
          </p:nvPr>
        </p:nvGraphicFramePr>
        <p:xfrm>
          <a:off x="-566671" y="1853754"/>
          <a:ext cx="5716789" cy="2937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Elipse 11"/>
          <p:cNvSpPr/>
          <p:nvPr/>
        </p:nvSpPr>
        <p:spPr>
          <a:xfrm>
            <a:off x="4602315" y="1764004"/>
            <a:ext cx="2228045" cy="1545464"/>
          </a:xfrm>
          <a:prstGeom prst="ellipse">
            <a:avLst/>
          </a:prstGeom>
          <a:solidFill>
            <a:srgbClr val="B71E4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s-MX" dirty="0"/>
              <a:t>Factores individuales</a:t>
            </a:r>
          </a:p>
        </p:txBody>
      </p:sp>
      <p:sp>
        <p:nvSpPr>
          <p:cNvPr id="13" name="Elipse 12"/>
          <p:cNvSpPr/>
          <p:nvPr/>
        </p:nvSpPr>
        <p:spPr>
          <a:xfrm>
            <a:off x="8178085" y="1365161"/>
            <a:ext cx="45719" cy="45719"/>
          </a:xfrm>
          <a:prstGeom prst="ellipse">
            <a:avLst/>
          </a:prstGeom>
          <a:solidFill>
            <a:srgbClr val="B71E4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MX"/>
          </a:p>
        </p:txBody>
      </p:sp>
      <p:sp>
        <p:nvSpPr>
          <p:cNvPr id="14" name="Elipse 13"/>
          <p:cNvSpPr/>
          <p:nvPr/>
        </p:nvSpPr>
        <p:spPr>
          <a:xfrm>
            <a:off x="6940091" y="1764004"/>
            <a:ext cx="2337776" cy="1545464"/>
          </a:xfrm>
          <a:prstGeom prst="ellipse">
            <a:avLst/>
          </a:prstGeom>
          <a:solidFill>
            <a:srgbClr val="B71E4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s-MX" dirty="0"/>
              <a:t>Condiciones y medio ambiente de trabajo</a:t>
            </a:r>
          </a:p>
        </p:txBody>
      </p:sp>
      <p:sp>
        <p:nvSpPr>
          <p:cNvPr id="15" name="Elipse 14"/>
          <p:cNvSpPr/>
          <p:nvPr/>
        </p:nvSpPr>
        <p:spPr>
          <a:xfrm>
            <a:off x="9277867" y="1696900"/>
            <a:ext cx="2228045" cy="1545464"/>
          </a:xfrm>
          <a:prstGeom prst="ellipse">
            <a:avLst/>
          </a:prstGeom>
          <a:solidFill>
            <a:srgbClr val="B71E4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s-MX" dirty="0"/>
              <a:t>Factores externos $ y sociales</a:t>
            </a:r>
          </a:p>
        </p:txBody>
      </p:sp>
      <p:pic>
        <p:nvPicPr>
          <p:cNvPr id="22" name="Imagen 21"/>
          <p:cNvPicPr>
            <a:picLocks noChangeAspect="1"/>
          </p:cNvPicPr>
          <p:nvPr/>
        </p:nvPicPr>
        <p:blipFill>
          <a:blip r:embed="rId8"/>
          <a:stretch>
            <a:fillRect/>
          </a:stretch>
        </p:blipFill>
        <p:spPr>
          <a:xfrm>
            <a:off x="6292416" y="3634456"/>
            <a:ext cx="3523393" cy="2962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Imagen 16"/>
          <p:cNvPicPr>
            <a:picLocks noChangeAspect="1"/>
          </p:cNvPicPr>
          <p:nvPr/>
        </p:nvPicPr>
        <p:blipFill>
          <a:blip r:embed="rId9"/>
          <a:stretch>
            <a:fillRect/>
          </a:stretch>
        </p:blipFill>
        <p:spPr>
          <a:xfrm>
            <a:off x="9965853" y="6057592"/>
            <a:ext cx="2183283" cy="790966"/>
          </a:xfrm>
          <a:prstGeom prst="rect">
            <a:avLst/>
          </a:prstGeom>
        </p:spPr>
      </p:pic>
      <p:pic>
        <p:nvPicPr>
          <p:cNvPr id="16" name="Imagen 15">
            <a:extLst>
              <a:ext uri="{FF2B5EF4-FFF2-40B4-BE49-F238E27FC236}">
                <a16:creationId xmlns:a16="http://schemas.microsoft.com/office/drawing/2014/main" id="{3A5F42F7-915A-468D-B5BA-442D4D7A48E6}"/>
              </a:ext>
            </a:extLst>
          </p:cNvPr>
          <p:cNvPicPr>
            <a:picLocks noChangeAspect="1"/>
          </p:cNvPicPr>
          <p:nvPr/>
        </p:nvPicPr>
        <p:blipFill>
          <a:blip r:embed="rId10"/>
          <a:stretch>
            <a:fillRect/>
          </a:stretch>
        </p:blipFill>
        <p:spPr>
          <a:xfrm>
            <a:off x="10174492" y="351568"/>
            <a:ext cx="1121761" cy="1121761"/>
          </a:xfrm>
          <a:prstGeom prst="rect">
            <a:avLst/>
          </a:prstGeom>
        </p:spPr>
      </p:pic>
    </p:spTree>
    <p:extLst>
      <p:ext uri="{BB962C8B-B14F-4D97-AF65-F5344CB8AC3E}">
        <p14:creationId xmlns:p14="http://schemas.microsoft.com/office/powerpoint/2010/main" val="1315345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9CD3E-5E33-4EB5-A2CE-C636605E633F}"/>
              </a:ext>
            </a:extLst>
          </p:cNvPr>
          <p:cNvSpPr>
            <a:spLocks noGrp="1"/>
          </p:cNvSpPr>
          <p:nvPr>
            <p:ph type="title"/>
          </p:nvPr>
        </p:nvSpPr>
        <p:spPr>
          <a:xfrm>
            <a:off x="0" y="585756"/>
            <a:ext cx="9603275" cy="1049235"/>
          </a:xfrm>
        </p:spPr>
        <p:txBody>
          <a:bodyPr rtlCol="0">
            <a:normAutofit fontScale="90000"/>
          </a:bodyPr>
          <a:lstStyle/>
          <a:p>
            <a:pPr rtl="0"/>
            <a:r>
              <a:rPr lang="es-ES" b="1" dirty="0"/>
              <a:t>Ejemplos de factores de riesgo psicosociales</a:t>
            </a:r>
          </a:p>
        </p:txBody>
      </p:sp>
      <p:sp>
        <p:nvSpPr>
          <p:cNvPr id="3" name="Marcador de contenido 2">
            <a:extLst>
              <a:ext uri="{FF2B5EF4-FFF2-40B4-BE49-F238E27FC236}">
                <a16:creationId xmlns:a16="http://schemas.microsoft.com/office/drawing/2014/main" id="{C3C0199F-A274-44C6-BF37-784A855E6EEA}"/>
              </a:ext>
            </a:extLst>
          </p:cNvPr>
          <p:cNvSpPr>
            <a:spLocks noGrp="1"/>
          </p:cNvSpPr>
          <p:nvPr>
            <p:ph idx="1"/>
          </p:nvPr>
        </p:nvSpPr>
        <p:spPr>
          <a:xfrm>
            <a:off x="340049" y="1974788"/>
            <a:ext cx="3987321" cy="3450613"/>
          </a:xfrm>
        </p:spPr>
        <p:txBody>
          <a:bodyPr rtlCol="0">
            <a:normAutofit/>
          </a:bodyPr>
          <a:lstStyle/>
          <a:p>
            <a:pPr lvl="0" rtl="0"/>
            <a:r>
              <a:rPr lang="es-ES" sz="2000" dirty="0">
                <a:solidFill>
                  <a:srgbClr val="000000"/>
                </a:solidFill>
                <a:ea typeface="Tahoma" panose="020B0604030504040204" pitchFamily="34" charset="0"/>
                <a:cs typeface="Tahoma" panose="020B0604030504040204" pitchFamily="34" charset="0"/>
              </a:rPr>
              <a:t>Procesos de comunicación.</a:t>
            </a:r>
          </a:p>
          <a:p>
            <a:pPr lvl="0" rtl="0"/>
            <a:r>
              <a:rPr lang="es-ES" sz="2000" dirty="0">
                <a:solidFill>
                  <a:srgbClr val="000000"/>
                </a:solidFill>
                <a:ea typeface="Tahoma" panose="020B0604030504040204" pitchFamily="34" charset="0"/>
                <a:cs typeface="Tahoma" panose="020B0604030504040204" pitchFamily="34" charset="0"/>
              </a:rPr>
              <a:t>Estilo de liderazgo.</a:t>
            </a:r>
          </a:p>
          <a:p>
            <a:pPr lvl="0" rtl="0"/>
            <a:r>
              <a:rPr lang="es-ES" sz="2000" dirty="0">
                <a:solidFill>
                  <a:srgbClr val="000000"/>
                </a:solidFill>
                <a:ea typeface="Tahoma" panose="020B0604030504040204" pitchFamily="34" charset="0"/>
                <a:cs typeface="Tahoma" panose="020B0604030504040204" pitchFamily="34" charset="0"/>
              </a:rPr>
              <a:t>Formación y promoción.</a:t>
            </a:r>
          </a:p>
          <a:p>
            <a:pPr lvl="0" rtl="0"/>
            <a:r>
              <a:rPr lang="es-ES" sz="2000" dirty="0">
                <a:solidFill>
                  <a:srgbClr val="000000"/>
                </a:solidFill>
                <a:ea typeface="Tahoma" panose="020B0604030504040204" pitchFamily="34" charset="0"/>
                <a:cs typeface="Tahoma" panose="020B0604030504040204" pitchFamily="34" charset="0"/>
              </a:rPr>
              <a:t>Inestabilidad laboral.</a:t>
            </a:r>
          </a:p>
          <a:p>
            <a:pPr lvl="0" rtl="0"/>
            <a:r>
              <a:rPr lang="es-ES" sz="2000" dirty="0">
                <a:solidFill>
                  <a:srgbClr val="000000"/>
                </a:solidFill>
                <a:ea typeface="Tahoma" panose="020B0604030504040204" pitchFamily="34" charset="0"/>
                <a:cs typeface="Tahoma" panose="020B0604030504040204" pitchFamily="34" charset="0"/>
              </a:rPr>
              <a:t>Tareas.</a:t>
            </a:r>
          </a:p>
          <a:p>
            <a:pPr lvl="0" rtl="0"/>
            <a:r>
              <a:rPr lang="es-ES" sz="2000" dirty="0">
                <a:solidFill>
                  <a:srgbClr val="000000"/>
                </a:solidFill>
                <a:ea typeface="Tahoma" panose="020B0604030504040204" pitchFamily="34" charset="0"/>
                <a:cs typeface="Tahoma" panose="020B0604030504040204" pitchFamily="34" charset="0"/>
              </a:rPr>
              <a:t>Autonomía en el trabajo. </a:t>
            </a:r>
          </a:p>
          <a:p>
            <a:pPr lvl="0" rtl="0"/>
            <a:r>
              <a:rPr lang="es-ES" sz="2000" dirty="0">
                <a:solidFill>
                  <a:srgbClr val="000000"/>
                </a:solidFill>
                <a:ea typeface="Tahoma" panose="020B0604030504040204" pitchFamily="34" charset="0"/>
                <a:cs typeface="Tahoma" panose="020B0604030504040204" pitchFamily="34" charset="0"/>
              </a:rPr>
              <a:t>Capacidad de decisión.</a:t>
            </a:r>
          </a:p>
          <a:p>
            <a:pPr lvl="0" rtl="0"/>
            <a:r>
              <a:rPr lang="es-ES" sz="2000" dirty="0">
                <a:solidFill>
                  <a:srgbClr val="000000"/>
                </a:solidFill>
                <a:ea typeface="Tahoma" panose="020B0604030504040204" pitchFamily="34" charset="0"/>
                <a:cs typeface="Tahoma" panose="020B0604030504040204" pitchFamily="34" charset="0"/>
              </a:rPr>
              <a:t>Motivación laboral.</a:t>
            </a:r>
          </a:p>
          <a:p>
            <a:pPr lvl="0" rtl="0"/>
            <a:endParaRPr lang="es-ES" sz="2000" dirty="0">
              <a:solidFill>
                <a:srgbClr val="000000"/>
              </a:solidFill>
              <a:ea typeface="Tahoma" panose="020B0604030504040204" pitchFamily="34" charset="0"/>
              <a:cs typeface="Tahoma" panose="020B0604030504040204" pitchFamily="34" charset="0"/>
            </a:endParaRPr>
          </a:p>
        </p:txBody>
      </p:sp>
      <p:sp>
        <p:nvSpPr>
          <p:cNvPr id="6" name="Marcador de contenido 2">
            <a:extLst>
              <a:ext uri="{FF2B5EF4-FFF2-40B4-BE49-F238E27FC236}">
                <a16:creationId xmlns:a16="http://schemas.microsoft.com/office/drawing/2014/main" id="{C3C0199F-A274-44C6-BF37-784A855E6EEA}"/>
              </a:ext>
            </a:extLst>
          </p:cNvPr>
          <p:cNvSpPr txBox="1">
            <a:spLocks/>
          </p:cNvSpPr>
          <p:nvPr/>
        </p:nvSpPr>
        <p:spPr>
          <a:xfrm>
            <a:off x="8314691" y="2013425"/>
            <a:ext cx="3987321" cy="345061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s-ES" dirty="0">
                <a:solidFill>
                  <a:srgbClr val="000000"/>
                </a:solidFill>
                <a:ea typeface="Tahoma" panose="020B0604030504040204" pitchFamily="34" charset="0"/>
                <a:cs typeface="Tahoma" panose="020B0604030504040204" pitchFamily="34" charset="0"/>
              </a:rPr>
              <a:t>Presión en el trabajo.</a:t>
            </a:r>
          </a:p>
          <a:p>
            <a:r>
              <a:rPr lang="es-ES" dirty="0">
                <a:solidFill>
                  <a:srgbClr val="000000"/>
                </a:solidFill>
                <a:ea typeface="Tahoma" panose="020B0604030504040204" pitchFamily="34" charset="0"/>
                <a:cs typeface="Tahoma" panose="020B0604030504040204" pitchFamily="34" charset="0"/>
              </a:rPr>
              <a:t>Trabajo por turnos.</a:t>
            </a:r>
          </a:p>
          <a:p>
            <a:r>
              <a:rPr lang="es-ES" dirty="0">
                <a:solidFill>
                  <a:srgbClr val="000000"/>
                </a:solidFill>
                <a:ea typeface="Tahoma" panose="020B0604030504040204" pitchFamily="34" charset="0"/>
                <a:cs typeface="Tahoma" panose="020B0604030504040204" pitchFamily="34" charset="0"/>
              </a:rPr>
              <a:t>Pausas y descansos en el trabajo.</a:t>
            </a:r>
          </a:p>
          <a:p>
            <a:r>
              <a:rPr lang="es-ES" dirty="0">
                <a:solidFill>
                  <a:srgbClr val="000000"/>
                </a:solidFill>
                <a:ea typeface="Tahoma" panose="020B0604030504040204" pitchFamily="34" charset="0"/>
                <a:cs typeface="Tahoma" panose="020B0604030504040204" pitchFamily="34" charset="0"/>
              </a:rPr>
              <a:t>Ritmo de trabajo.</a:t>
            </a:r>
          </a:p>
          <a:p>
            <a:r>
              <a:rPr lang="es-ES" dirty="0">
                <a:solidFill>
                  <a:srgbClr val="000000"/>
                </a:solidFill>
                <a:ea typeface="Tahoma" panose="020B0604030504040204" pitchFamily="34" charset="0"/>
                <a:cs typeface="Tahoma" panose="020B0604030504040204" pitchFamily="34" charset="0"/>
              </a:rPr>
              <a:t>Jornada laboral.</a:t>
            </a:r>
          </a:p>
          <a:p>
            <a:r>
              <a:rPr lang="es-ES" dirty="0">
                <a:solidFill>
                  <a:srgbClr val="000000"/>
                </a:solidFill>
                <a:ea typeface="Tahoma" panose="020B0604030504040204" pitchFamily="34" charset="0"/>
                <a:cs typeface="Tahoma" panose="020B0604030504040204" pitchFamily="34" charset="0"/>
              </a:rPr>
              <a:t>Relaciones interpersonales.</a:t>
            </a:r>
          </a:p>
          <a:p>
            <a:r>
              <a:rPr lang="es-ES" dirty="0">
                <a:solidFill>
                  <a:srgbClr val="000000"/>
                </a:solidFill>
                <a:ea typeface="Tahoma" panose="020B0604030504040204" pitchFamily="34" charset="0"/>
                <a:cs typeface="Tahoma" panose="020B0604030504040204" pitchFamily="34" charset="0"/>
              </a:rPr>
              <a:t>Falta de apoyo. </a:t>
            </a:r>
          </a:p>
        </p:txBody>
      </p:sp>
      <p:pic>
        <p:nvPicPr>
          <p:cNvPr id="7" name="Imagen 6"/>
          <p:cNvPicPr>
            <a:picLocks noChangeAspect="1"/>
          </p:cNvPicPr>
          <p:nvPr/>
        </p:nvPicPr>
        <p:blipFill>
          <a:blip r:embed="rId3"/>
          <a:stretch>
            <a:fillRect/>
          </a:stretch>
        </p:blipFill>
        <p:spPr>
          <a:xfrm>
            <a:off x="4327370" y="1748257"/>
            <a:ext cx="3537259" cy="3521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4"/>
          <a:stretch>
            <a:fillRect/>
          </a:stretch>
        </p:blipFill>
        <p:spPr>
          <a:xfrm>
            <a:off x="9965853" y="6057592"/>
            <a:ext cx="2183283" cy="790966"/>
          </a:xfrm>
          <a:prstGeom prst="rect">
            <a:avLst/>
          </a:prstGeom>
        </p:spPr>
      </p:pic>
      <p:pic>
        <p:nvPicPr>
          <p:cNvPr id="8" name="Imagen 7">
            <a:extLst>
              <a:ext uri="{FF2B5EF4-FFF2-40B4-BE49-F238E27FC236}">
                <a16:creationId xmlns:a16="http://schemas.microsoft.com/office/drawing/2014/main" id="{DA3F5A83-BB6F-4247-BC88-7A492FEF9EA5}"/>
              </a:ext>
            </a:extLst>
          </p:cNvPr>
          <p:cNvPicPr>
            <a:picLocks noChangeAspect="1"/>
          </p:cNvPicPr>
          <p:nvPr/>
        </p:nvPicPr>
        <p:blipFill>
          <a:blip r:embed="rId5"/>
          <a:stretch>
            <a:fillRect/>
          </a:stretch>
        </p:blipFill>
        <p:spPr>
          <a:xfrm>
            <a:off x="10174492" y="351568"/>
            <a:ext cx="1121761" cy="1121761"/>
          </a:xfrm>
          <a:prstGeom prst="rect">
            <a:avLst/>
          </a:prstGeom>
        </p:spPr>
      </p:pic>
    </p:spTree>
    <p:extLst>
      <p:ext uri="{BB962C8B-B14F-4D97-AF65-F5344CB8AC3E}">
        <p14:creationId xmlns:p14="http://schemas.microsoft.com/office/powerpoint/2010/main" val="87124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932855" y="176990"/>
            <a:ext cx="7474172" cy="1325563"/>
          </a:xfrm>
        </p:spPr>
        <p:txBody>
          <a:bodyPr vert="horz" lIns="91440" tIns="45720" rIns="91440" bIns="45720" rtlCol="0" anchor="ctr">
            <a:normAutofit/>
          </a:bodyPr>
          <a:lstStyle/>
          <a:p>
            <a:r>
              <a:rPr lang="en-US" b="1" kern="1200" dirty="0">
                <a:solidFill>
                  <a:schemeClr val="tx1"/>
                </a:solidFill>
                <a:latin typeface="+mj-lt"/>
                <a:ea typeface="+mj-ea"/>
                <a:cs typeface="+mj-cs"/>
              </a:rPr>
              <a:t>CONSECUENCIAS FACTORES PSICOSOCIALES </a:t>
            </a:r>
          </a:p>
        </p:txBody>
      </p:sp>
      <p:pic>
        <p:nvPicPr>
          <p:cNvPr id="6" name="Imagen 5">
            <a:extLst>
              <a:ext uri="{FF2B5EF4-FFF2-40B4-BE49-F238E27FC236}">
                <a16:creationId xmlns:a16="http://schemas.microsoft.com/office/drawing/2014/main" id="{9B1DB3F5-BB2B-4836-9F3E-061DC192F084}"/>
              </a:ext>
            </a:extLst>
          </p:cNvPr>
          <p:cNvPicPr>
            <a:picLocks noChangeAspect="1"/>
          </p:cNvPicPr>
          <p:nvPr/>
        </p:nvPicPr>
        <p:blipFill>
          <a:blip r:embed="rId2"/>
          <a:stretch>
            <a:fillRect/>
          </a:stretch>
        </p:blipFill>
        <p:spPr>
          <a:xfrm>
            <a:off x="9413987" y="2857501"/>
            <a:ext cx="1142998" cy="1142998"/>
          </a:xfrm>
          <a:prstGeom prst="rect">
            <a:avLst/>
          </a:prstGeom>
        </p:spPr>
      </p:pic>
      <p:pic>
        <p:nvPicPr>
          <p:cNvPr id="7" name="Imagen 6"/>
          <p:cNvPicPr>
            <a:picLocks noChangeAspect="1"/>
          </p:cNvPicPr>
          <p:nvPr/>
        </p:nvPicPr>
        <p:blipFill>
          <a:blip r:embed="rId3"/>
          <a:stretch>
            <a:fillRect/>
          </a:stretch>
        </p:blipFill>
        <p:spPr>
          <a:xfrm>
            <a:off x="10044126" y="6067034"/>
            <a:ext cx="2183283" cy="790966"/>
          </a:xfrm>
          <a:prstGeom prst="rect">
            <a:avLst/>
          </a:prstGeom>
        </p:spPr>
      </p:pic>
      <p:graphicFrame>
        <p:nvGraphicFramePr>
          <p:cNvPr id="4" name="Marcador de contenido 3"/>
          <p:cNvGraphicFramePr>
            <a:graphicFrameLocks noGrp="1"/>
          </p:cNvGraphicFramePr>
          <p:nvPr>
            <p:ph idx="1"/>
            <p:extLst/>
          </p:nvPr>
        </p:nvGraphicFramePr>
        <p:xfrm>
          <a:off x="761930" y="2382098"/>
          <a:ext cx="7816023" cy="32368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52918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824" y="528191"/>
            <a:ext cx="10515600" cy="1325563"/>
          </a:xfrm>
        </p:spPr>
        <p:txBody>
          <a:bodyPr/>
          <a:lstStyle/>
          <a:p>
            <a:r>
              <a:rPr lang="es-MX" b="1" dirty="0"/>
              <a:t>Consecuencias PSICOSOCIALES</a:t>
            </a:r>
          </a:p>
        </p:txBody>
      </p:sp>
      <p:pic>
        <p:nvPicPr>
          <p:cNvPr id="5" name="Imagen 4"/>
          <p:cNvPicPr>
            <a:picLocks noChangeAspect="1"/>
          </p:cNvPicPr>
          <p:nvPr/>
        </p:nvPicPr>
        <p:blipFill>
          <a:blip r:embed="rId2"/>
          <a:stretch>
            <a:fillRect/>
          </a:stretch>
        </p:blipFill>
        <p:spPr>
          <a:xfrm>
            <a:off x="4325467" y="1651762"/>
            <a:ext cx="3541065" cy="5021994"/>
          </a:xfrm>
          <a:prstGeom prst="rect">
            <a:avLst/>
          </a:prstGeom>
          <a:ln>
            <a:solidFill>
              <a:schemeClr val="accent1"/>
            </a:solidFill>
          </a:ln>
        </p:spPr>
      </p:pic>
      <p:sp>
        <p:nvSpPr>
          <p:cNvPr id="6" name="Elipse 5"/>
          <p:cNvSpPr/>
          <p:nvPr/>
        </p:nvSpPr>
        <p:spPr>
          <a:xfrm>
            <a:off x="9110276" y="3826664"/>
            <a:ext cx="2797791" cy="1189697"/>
          </a:xfrm>
          <a:prstGeom prst="ellipse">
            <a:avLst/>
          </a:prstGeom>
          <a:solidFill>
            <a:srgbClr val="B71E4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s-MX" sz="2400" dirty="0"/>
              <a:t>Desempeño y actitudes ante la empresa.</a:t>
            </a:r>
          </a:p>
        </p:txBody>
      </p:sp>
      <p:sp>
        <p:nvSpPr>
          <p:cNvPr id="7" name="Elipse 6"/>
          <p:cNvSpPr/>
          <p:nvPr/>
        </p:nvSpPr>
        <p:spPr>
          <a:xfrm>
            <a:off x="437123" y="2182581"/>
            <a:ext cx="2797791" cy="1189697"/>
          </a:xfrm>
          <a:prstGeom prst="ellipse">
            <a:avLst/>
          </a:prstGeom>
          <a:solidFill>
            <a:srgbClr val="B71E4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s-MX" sz="2400" dirty="0"/>
              <a:t>Salud </a:t>
            </a:r>
          </a:p>
        </p:txBody>
      </p:sp>
      <p:sp>
        <p:nvSpPr>
          <p:cNvPr id="8" name="Elipse 7"/>
          <p:cNvSpPr/>
          <p:nvPr/>
        </p:nvSpPr>
        <p:spPr>
          <a:xfrm>
            <a:off x="437124" y="3826664"/>
            <a:ext cx="2797791" cy="1189697"/>
          </a:xfrm>
          <a:prstGeom prst="ellipse">
            <a:avLst/>
          </a:prstGeom>
          <a:solidFill>
            <a:srgbClr val="B71E4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s-MX" sz="2400" dirty="0"/>
              <a:t>Costos de operación.</a:t>
            </a:r>
          </a:p>
        </p:txBody>
      </p:sp>
      <p:sp>
        <p:nvSpPr>
          <p:cNvPr id="9" name="Elipse 8"/>
          <p:cNvSpPr/>
          <p:nvPr/>
        </p:nvSpPr>
        <p:spPr>
          <a:xfrm>
            <a:off x="9063299" y="2182580"/>
            <a:ext cx="2797791" cy="1189697"/>
          </a:xfrm>
          <a:prstGeom prst="ellipse">
            <a:avLst/>
          </a:prstGeom>
          <a:solidFill>
            <a:srgbClr val="B71E4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s-MX" sz="2400" dirty="0"/>
              <a:t>Efectos en los tiempos de trabajo.</a:t>
            </a:r>
          </a:p>
        </p:txBody>
      </p:sp>
      <p:pic>
        <p:nvPicPr>
          <p:cNvPr id="11" name="Imagen 10"/>
          <p:cNvPicPr>
            <a:picLocks noChangeAspect="1"/>
          </p:cNvPicPr>
          <p:nvPr/>
        </p:nvPicPr>
        <p:blipFill>
          <a:blip r:embed="rId3"/>
          <a:stretch>
            <a:fillRect/>
          </a:stretch>
        </p:blipFill>
        <p:spPr>
          <a:xfrm>
            <a:off x="9965853" y="6057592"/>
            <a:ext cx="2183283" cy="790966"/>
          </a:xfrm>
          <a:prstGeom prst="rect">
            <a:avLst/>
          </a:prstGeom>
        </p:spPr>
      </p:pic>
      <p:pic>
        <p:nvPicPr>
          <p:cNvPr id="10" name="Imagen 9">
            <a:extLst>
              <a:ext uri="{FF2B5EF4-FFF2-40B4-BE49-F238E27FC236}">
                <a16:creationId xmlns:a16="http://schemas.microsoft.com/office/drawing/2014/main" id="{303E9615-995B-43EA-8FF6-745A5388D574}"/>
              </a:ext>
            </a:extLst>
          </p:cNvPr>
          <p:cNvPicPr>
            <a:picLocks noChangeAspect="1"/>
          </p:cNvPicPr>
          <p:nvPr/>
        </p:nvPicPr>
        <p:blipFill>
          <a:blip r:embed="rId4"/>
          <a:stretch>
            <a:fillRect/>
          </a:stretch>
        </p:blipFill>
        <p:spPr>
          <a:xfrm>
            <a:off x="8562648" y="375791"/>
            <a:ext cx="1121761" cy="1121761"/>
          </a:xfrm>
          <a:prstGeom prst="rect">
            <a:avLst/>
          </a:prstGeom>
        </p:spPr>
      </p:pic>
    </p:spTree>
    <p:extLst>
      <p:ext uri="{BB962C8B-B14F-4D97-AF65-F5344CB8AC3E}">
        <p14:creationId xmlns:p14="http://schemas.microsoft.com/office/powerpoint/2010/main" val="1874758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73E9589-9EB1-48F7-9C7A-D32DFBF7B357}"/>
              </a:ext>
            </a:extLst>
          </p:cNvPr>
          <p:cNvPicPr>
            <a:picLocks noChangeAspect="1"/>
          </p:cNvPicPr>
          <p:nvPr/>
        </p:nvPicPr>
        <p:blipFill>
          <a:blip r:embed="rId2"/>
          <a:stretch>
            <a:fillRect/>
          </a:stretch>
        </p:blipFill>
        <p:spPr>
          <a:xfrm>
            <a:off x="481013" y="585787"/>
            <a:ext cx="2228850" cy="2057400"/>
          </a:xfrm>
          <a:prstGeom prst="rect">
            <a:avLst/>
          </a:prstGeom>
        </p:spPr>
      </p:pic>
      <p:pic>
        <p:nvPicPr>
          <p:cNvPr id="5" name="Imagen 4">
            <a:extLst>
              <a:ext uri="{FF2B5EF4-FFF2-40B4-BE49-F238E27FC236}">
                <a16:creationId xmlns:a16="http://schemas.microsoft.com/office/drawing/2014/main" id="{E179BAD6-1171-4265-8C8F-4477C1B327B3}"/>
              </a:ext>
            </a:extLst>
          </p:cNvPr>
          <p:cNvPicPr>
            <a:picLocks noChangeAspect="1"/>
          </p:cNvPicPr>
          <p:nvPr/>
        </p:nvPicPr>
        <p:blipFill>
          <a:blip r:embed="rId3"/>
          <a:stretch>
            <a:fillRect/>
          </a:stretch>
        </p:blipFill>
        <p:spPr>
          <a:xfrm>
            <a:off x="6515817" y="3304181"/>
            <a:ext cx="2943225" cy="2802462"/>
          </a:xfrm>
          <a:prstGeom prst="rect">
            <a:avLst/>
          </a:prstGeom>
        </p:spPr>
      </p:pic>
      <p:pic>
        <p:nvPicPr>
          <p:cNvPr id="1026" name="Picture 2" descr="Lindo cerebro humano enojado. diseño de icono de ilustración de ...">
            <a:extLst>
              <a:ext uri="{FF2B5EF4-FFF2-40B4-BE49-F238E27FC236}">
                <a16:creationId xmlns:a16="http://schemas.microsoft.com/office/drawing/2014/main" id="{87F3E779-B917-4406-800B-8E896F488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623" y="1400224"/>
            <a:ext cx="2802462" cy="280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492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47902"/>
            <a:ext cx="5813778" cy="633760"/>
          </a:xfrm>
        </p:spPr>
        <p:txBody>
          <a:bodyPr>
            <a:normAutofit fontScale="90000"/>
          </a:bodyPr>
          <a:lstStyle/>
          <a:p>
            <a:r>
              <a:rPr lang="es-ES" b="1" dirty="0"/>
              <a:t>FISIOLOGÍA DEL ESTRÉS</a:t>
            </a:r>
          </a:p>
        </p:txBody>
      </p:sp>
      <p:sp>
        <p:nvSpPr>
          <p:cNvPr id="5" name="Rectángulo 4"/>
          <p:cNvSpPr/>
          <p:nvPr/>
        </p:nvSpPr>
        <p:spPr>
          <a:xfrm>
            <a:off x="5331917" y="1101921"/>
            <a:ext cx="2548467" cy="5861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400" dirty="0"/>
              <a:t>ESTRÉS </a:t>
            </a:r>
          </a:p>
        </p:txBody>
      </p:sp>
      <p:sp>
        <p:nvSpPr>
          <p:cNvPr id="6" name="Rectángulo 5"/>
          <p:cNvSpPr/>
          <p:nvPr/>
        </p:nvSpPr>
        <p:spPr>
          <a:xfrm>
            <a:off x="5684695" y="3040788"/>
            <a:ext cx="2548467" cy="586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NORADRENALINA</a:t>
            </a:r>
          </a:p>
        </p:txBody>
      </p:sp>
      <p:sp>
        <p:nvSpPr>
          <p:cNvPr id="7" name="Rectángulo 6"/>
          <p:cNvSpPr/>
          <p:nvPr/>
        </p:nvSpPr>
        <p:spPr>
          <a:xfrm>
            <a:off x="3985717" y="2148524"/>
            <a:ext cx="6127045" cy="4900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t>SIMPÁTICO</a:t>
            </a:r>
          </a:p>
        </p:txBody>
      </p:sp>
      <p:sp>
        <p:nvSpPr>
          <p:cNvPr id="8" name="Rectángulo 7"/>
          <p:cNvSpPr/>
          <p:nvPr/>
        </p:nvSpPr>
        <p:spPr>
          <a:xfrm>
            <a:off x="2656450" y="3040788"/>
            <a:ext cx="2548467" cy="586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ADRENALINA</a:t>
            </a:r>
          </a:p>
        </p:txBody>
      </p:sp>
      <p:sp>
        <p:nvSpPr>
          <p:cNvPr id="9" name="Rectángulo 8"/>
          <p:cNvSpPr/>
          <p:nvPr/>
        </p:nvSpPr>
        <p:spPr>
          <a:xfrm>
            <a:off x="8337583" y="1101921"/>
            <a:ext cx="2548467" cy="586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PARASIMPÁTICO</a:t>
            </a:r>
          </a:p>
        </p:txBody>
      </p:sp>
      <p:sp>
        <p:nvSpPr>
          <p:cNvPr id="10" name="Rectángulo 9"/>
          <p:cNvSpPr/>
          <p:nvPr/>
        </p:nvSpPr>
        <p:spPr>
          <a:xfrm>
            <a:off x="5684695" y="4327721"/>
            <a:ext cx="2548467" cy="586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ESTRÉS FÍSICO. </a:t>
            </a:r>
          </a:p>
        </p:txBody>
      </p:sp>
      <p:sp>
        <p:nvSpPr>
          <p:cNvPr id="11" name="Rectángulo 10"/>
          <p:cNvSpPr/>
          <p:nvPr/>
        </p:nvSpPr>
        <p:spPr>
          <a:xfrm>
            <a:off x="2656450" y="4327721"/>
            <a:ext cx="2548467" cy="586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ALERTA </a:t>
            </a:r>
          </a:p>
        </p:txBody>
      </p:sp>
      <p:sp>
        <p:nvSpPr>
          <p:cNvPr id="12" name="Rectángulo 11"/>
          <p:cNvSpPr/>
          <p:nvPr/>
        </p:nvSpPr>
        <p:spPr>
          <a:xfrm>
            <a:off x="8659317" y="4327721"/>
            <a:ext cx="2548467" cy="586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CORTISOL </a:t>
            </a:r>
          </a:p>
        </p:txBody>
      </p:sp>
      <p:sp>
        <p:nvSpPr>
          <p:cNvPr id="13" name="Rectángulo 12"/>
          <p:cNvSpPr/>
          <p:nvPr/>
        </p:nvSpPr>
        <p:spPr>
          <a:xfrm>
            <a:off x="8659317" y="3074655"/>
            <a:ext cx="2548467" cy="586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GLUCOCORTICOIDES</a:t>
            </a:r>
          </a:p>
        </p:txBody>
      </p:sp>
      <p:sp>
        <p:nvSpPr>
          <p:cNvPr id="14" name="Rectángulo 13"/>
          <p:cNvSpPr/>
          <p:nvPr/>
        </p:nvSpPr>
        <p:spPr>
          <a:xfrm>
            <a:off x="8659317" y="5194144"/>
            <a:ext cx="2548467" cy="586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TA, GLU, CHOL</a:t>
            </a:r>
          </a:p>
        </p:txBody>
      </p:sp>
      <p:sp>
        <p:nvSpPr>
          <p:cNvPr id="15" name="Rectángulo 14"/>
          <p:cNvSpPr/>
          <p:nvPr/>
        </p:nvSpPr>
        <p:spPr>
          <a:xfrm>
            <a:off x="8659317" y="5956143"/>
            <a:ext cx="2548467" cy="586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SIST INMUNOLÓGICO</a:t>
            </a:r>
          </a:p>
        </p:txBody>
      </p:sp>
      <p:cxnSp>
        <p:nvCxnSpPr>
          <p:cNvPr id="17" name="Conector recto de flecha 16"/>
          <p:cNvCxnSpPr/>
          <p:nvPr/>
        </p:nvCxnSpPr>
        <p:spPr>
          <a:xfrm>
            <a:off x="6489027" y="1712404"/>
            <a:ext cx="0" cy="436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ector recto de flecha 19"/>
          <p:cNvCxnSpPr/>
          <p:nvPr/>
        </p:nvCxnSpPr>
        <p:spPr>
          <a:xfrm>
            <a:off x="10112761" y="2638535"/>
            <a:ext cx="0" cy="436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Conector recto de flecha 20"/>
          <p:cNvCxnSpPr/>
          <p:nvPr/>
        </p:nvCxnSpPr>
        <p:spPr>
          <a:xfrm>
            <a:off x="4098605" y="2604668"/>
            <a:ext cx="0" cy="436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Conector recto de flecha 21"/>
          <p:cNvCxnSpPr/>
          <p:nvPr/>
        </p:nvCxnSpPr>
        <p:spPr>
          <a:xfrm>
            <a:off x="6489027" y="2605725"/>
            <a:ext cx="0" cy="436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Conector recto de flecha 22"/>
          <p:cNvCxnSpPr>
            <a:endCxn id="9" idx="1"/>
          </p:cNvCxnSpPr>
          <p:nvPr/>
        </p:nvCxnSpPr>
        <p:spPr>
          <a:xfrm flipV="1">
            <a:off x="7897318" y="1394991"/>
            <a:ext cx="440265" cy="336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onector recto de flecha 25"/>
          <p:cNvCxnSpPr/>
          <p:nvPr/>
        </p:nvCxnSpPr>
        <p:spPr>
          <a:xfrm>
            <a:off x="3968783" y="3778271"/>
            <a:ext cx="0" cy="436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Conector recto de flecha 26"/>
          <p:cNvCxnSpPr/>
          <p:nvPr/>
        </p:nvCxnSpPr>
        <p:spPr>
          <a:xfrm>
            <a:off x="10093006" y="3778271"/>
            <a:ext cx="0" cy="436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Conector recto de flecha 27"/>
          <p:cNvCxnSpPr/>
          <p:nvPr/>
        </p:nvCxnSpPr>
        <p:spPr>
          <a:xfrm>
            <a:off x="6827694" y="3778271"/>
            <a:ext cx="0" cy="436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onector recto de flecha 28"/>
          <p:cNvCxnSpPr>
            <a:endCxn id="14" idx="0"/>
          </p:cNvCxnSpPr>
          <p:nvPr/>
        </p:nvCxnSpPr>
        <p:spPr>
          <a:xfrm flipH="1">
            <a:off x="9933550" y="4913862"/>
            <a:ext cx="23988" cy="2802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Conector recto de flecha 29"/>
          <p:cNvCxnSpPr>
            <a:endCxn id="15" idx="0"/>
          </p:cNvCxnSpPr>
          <p:nvPr/>
        </p:nvCxnSpPr>
        <p:spPr>
          <a:xfrm>
            <a:off x="9912384" y="5780285"/>
            <a:ext cx="21167" cy="1758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5" name="Imagen 24">
            <a:extLst>
              <a:ext uri="{FF2B5EF4-FFF2-40B4-BE49-F238E27FC236}">
                <a16:creationId xmlns:a16="http://schemas.microsoft.com/office/drawing/2014/main" id="{40E58610-6589-49EE-A702-00D5258DDA44}"/>
              </a:ext>
            </a:extLst>
          </p:cNvPr>
          <p:cNvPicPr>
            <a:picLocks noChangeAspect="1"/>
          </p:cNvPicPr>
          <p:nvPr/>
        </p:nvPicPr>
        <p:blipFill>
          <a:blip r:embed="rId2"/>
          <a:stretch>
            <a:fillRect/>
          </a:stretch>
        </p:blipFill>
        <p:spPr>
          <a:xfrm>
            <a:off x="723606" y="5956143"/>
            <a:ext cx="2183283" cy="790966"/>
          </a:xfrm>
          <a:prstGeom prst="rect">
            <a:avLst/>
          </a:prstGeom>
        </p:spPr>
      </p:pic>
    </p:spTree>
    <p:extLst>
      <p:ext uri="{BB962C8B-B14F-4D97-AF65-F5344CB8AC3E}">
        <p14:creationId xmlns:p14="http://schemas.microsoft.com/office/powerpoint/2010/main" val="3824654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51543" y="1604747"/>
            <a:ext cx="10744710" cy="3450613"/>
          </a:xfrm>
        </p:spPr>
        <p:txBody>
          <a:bodyPr/>
          <a:lstStyle/>
          <a:p>
            <a:pPr algn="just"/>
            <a:r>
              <a:rPr lang="es-MX" dirty="0"/>
              <a:t>Patrón de reacciones emocionales, cognitivas, fisiológicas y de comportamiento a ciertos aspectos adversos o nocivos relacionados al trabajo. Se caracteriza un desequilibrio entre las exigencias percibidas y las capacidades que la persona tiene para enfrentar dichas exigencias. </a:t>
            </a:r>
          </a:p>
        </p:txBody>
      </p:sp>
      <p:sp>
        <p:nvSpPr>
          <p:cNvPr id="3" name="Título 2"/>
          <p:cNvSpPr>
            <a:spLocks noGrp="1"/>
          </p:cNvSpPr>
          <p:nvPr>
            <p:ph type="title"/>
          </p:nvPr>
        </p:nvSpPr>
        <p:spPr>
          <a:xfrm>
            <a:off x="234285" y="665991"/>
            <a:ext cx="2450857" cy="807338"/>
          </a:xfrm>
        </p:spPr>
        <p:txBody>
          <a:bodyPr>
            <a:normAutofit/>
          </a:bodyPr>
          <a:lstStyle/>
          <a:p>
            <a:r>
              <a:rPr lang="es-MX" b="1" dirty="0"/>
              <a:t>Estrés</a:t>
            </a:r>
          </a:p>
        </p:txBody>
      </p:sp>
      <p:pic>
        <p:nvPicPr>
          <p:cNvPr id="4" name="Imagen 3"/>
          <p:cNvPicPr>
            <a:picLocks noChangeAspect="1"/>
          </p:cNvPicPr>
          <p:nvPr/>
        </p:nvPicPr>
        <p:blipFill>
          <a:blip r:embed="rId2"/>
          <a:stretch>
            <a:fillRect/>
          </a:stretch>
        </p:blipFill>
        <p:spPr>
          <a:xfrm>
            <a:off x="10174492" y="351568"/>
            <a:ext cx="1121761" cy="1121761"/>
          </a:xfrm>
          <a:prstGeom prst="rect">
            <a:avLst/>
          </a:prstGeom>
        </p:spPr>
      </p:pic>
      <p:sp>
        <p:nvSpPr>
          <p:cNvPr id="5" name="Elipse 4"/>
          <p:cNvSpPr/>
          <p:nvPr/>
        </p:nvSpPr>
        <p:spPr>
          <a:xfrm>
            <a:off x="1774209" y="3330054"/>
            <a:ext cx="2688609" cy="818865"/>
          </a:xfrm>
          <a:prstGeom prst="ellipse">
            <a:avLst/>
          </a:prstGeom>
          <a:solidFill>
            <a:srgbClr val="B71E4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s-MX" b="1" dirty="0"/>
              <a:t>PERCEPCIÓN </a:t>
            </a:r>
          </a:p>
        </p:txBody>
      </p:sp>
      <p:sp>
        <p:nvSpPr>
          <p:cNvPr id="6" name="Elipse 5"/>
          <p:cNvSpPr/>
          <p:nvPr/>
        </p:nvSpPr>
        <p:spPr>
          <a:xfrm>
            <a:off x="7658669" y="3330054"/>
            <a:ext cx="2688609" cy="818865"/>
          </a:xfrm>
          <a:prstGeom prst="ellipse">
            <a:avLst/>
          </a:prstGeom>
          <a:solidFill>
            <a:srgbClr val="B71E4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s-MX" b="1" dirty="0"/>
              <a:t>REALIDAD</a:t>
            </a:r>
          </a:p>
        </p:txBody>
      </p:sp>
      <p:sp>
        <p:nvSpPr>
          <p:cNvPr id="7" name="Flecha derecha 6"/>
          <p:cNvSpPr/>
          <p:nvPr/>
        </p:nvSpPr>
        <p:spPr>
          <a:xfrm>
            <a:off x="5022376" y="3507475"/>
            <a:ext cx="2019869" cy="436728"/>
          </a:xfrm>
          <a:prstGeom prst="rightArrow">
            <a:avLst/>
          </a:prstGeom>
          <a:solidFill>
            <a:srgbClr val="B71E4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MX"/>
          </a:p>
        </p:txBody>
      </p:sp>
      <p:pic>
        <p:nvPicPr>
          <p:cNvPr id="8" name="Imagen 7"/>
          <p:cNvPicPr>
            <a:picLocks noChangeAspect="1"/>
          </p:cNvPicPr>
          <p:nvPr/>
        </p:nvPicPr>
        <p:blipFill>
          <a:blip r:embed="rId3"/>
          <a:stretch>
            <a:fillRect/>
          </a:stretch>
        </p:blipFill>
        <p:spPr>
          <a:xfrm>
            <a:off x="4018916" y="4351040"/>
            <a:ext cx="3809964" cy="2315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p:cNvPicPr>
            <a:picLocks noChangeAspect="1"/>
          </p:cNvPicPr>
          <p:nvPr/>
        </p:nvPicPr>
        <p:blipFill>
          <a:blip r:embed="rId4"/>
          <a:stretch>
            <a:fillRect/>
          </a:stretch>
        </p:blipFill>
        <p:spPr>
          <a:xfrm>
            <a:off x="9965853" y="6057592"/>
            <a:ext cx="2183283" cy="790966"/>
          </a:xfrm>
          <a:prstGeom prst="rect">
            <a:avLst/>
          </a:prstGeom>
        </p:spPr>
      </p:pic>
    </p:spTree>
    <p:extLst>
      <p:ext uri="{BB962C8B-B14F-4D97-AF65-F5344CB8AC3E}">
        <p14:creationId xmlns:p14="http://schemas.microsoft.com/office/powerpoint/2010/main" val="1055725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10F64773-24F1-47AE-94DF-E09917FA33CA}"/>
              </a:ext>
            </a:extLst>
          </p:cNvPr>
          <p:cNvSpPr txBox="1">
            <a:spLocks/>
          </p:cNvSpPr>
          <p:nvPr/>
        </p:nvSpPr>
        <p:spPr>
          <a:xfrm>
            <a:off x="238923" y="42171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t>COVID + RETORNO AL TRABAJO </a:t>
            </a:r>
            <a:endParaRPr lang="es-MX" dirty="0"/>
          </a:p>
        </p:txBody>
      </p:sp>
      <p:sp>
        <p:nvSpPr>
          <p:cNvPr id="4" name="CuadroTexto 3">
            <a:extLst>
              <a:ext uri="{FF2B5EF4-FFF2-40B4-BE49-F238E27FC236}">
                <a16:creationId xmlns:a16="http://schemas.microsoft.com/office/drawing/2014/main" id="{029A6361-943E-4693-8E42-43E4AE9E505E}"/>
              </a:ext>
            </a:extLst>
          </p:cNvPr>
          <p:cNvSpPr txBox="1"/>
          <p:nvPr/>
        </p:nvSpPr>
        <p:spPr>
          <a:xfrm>
            <a:off x="676406" y="2068503"/>
            <a:ext cx="8596668" cy="3046988"/>
          </a:xfrm>
          <a:prstGeom prst="rect">
            <a:avLst/>
          </a:prstGeom>
          <a:noFill/>
        </p:spPr>
        <p:txBody>
          <a:bodyPr wrap="square" rtlCol="0">
            <a:spAutoFit/>
          </a:bodyPr>
          <a:lstStyle/>
          <a:p>
            <a:r>
              <a:rPr lang="es-ES" sz="3200" dirty="0"/>
              <a:t>Encuesta.</a:t>
            </a:r>
          </a:p>
          <a:p>
            <a:endParaRPr lang="es-ES" sz="3200" dirty="0"/>
          </a:p>
          <a:p>
            <a:r>
              <a:rPr lang="es-ES" sz="3200" dirty="0"/>
              <a:t>En este retorno a la “Nueva Normalidad”, </a:t>
            </a:r>
          </a:p>
          <a:p>
            <a:endParaRPr lang="es-ES" sz="3200" dirty="0"/>
          </a:p>
          <a:p>
            <a:r>
              <a:rPr lang="es-ES" sz="3200" b="1" dirty="0"/>
              <a:t>¿Qué aportación consideras de mayor valor para tu seguridad?</a:t>
            </a:r>
            <a:endParaRPr lang="es-MX" sz="3200" b="1" dirty="0"/>
          </a:p>
        </p:txBody>
      </p:sp>
    </p:spTree>
    <p:extLst>
      <p:ext uri="{BB962C8B-B14F-4D97-AF65-F5344CB8AC3E}">
        <p14:creationId xmlns:p14="http://schemas.microsoft.com/office/powerpoint/2010/main" val="2792298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3737-4DF2-4998-9B3F-4B1D5E686827}"/>
              </a:ext>
            </a:extLst>
          </p:cNvPr>
          <p:cNvSpPr txBox="1">
            <a:spLocks/>
          </p:cNvSpPr>
          <p:nvPr/>
        </p:nvSpPr>
        <p:spPr>
          <a:xfrm>
            <a:off x="238923" y="42171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t>COVID + RETORNO AL TRABAJO </a:t>
            </a:r>
            <a:endParaRPr lang="es-MX" dirty="0"/>
          </a:p>
        </p:txBody>
      </p:sp>
      <p:sp>
        <p:nvSpPr>
          <p:cNvPr id="3" name="CuadroTexto 2">
            <a:extLst>
              <a:ext uri="{FF2B5EF4-FFF2-40B4-BE49-F238E27FC236}">
                <a16:creationId xmlns:a16="http://schemas.microsoft.com/office/drawing/2014/main" id="{124FE65F-75A6-45A2-B230-92D4F92988B4}"/>
              </a:ext>
            </a:extLst>
          </p:cNvPr>
          <p:cNvSpPr txBox="1"/>
          <p:nvPr/>
        </p:nvSpPr>
        <p:spPr>
          <a:xfrm>
            <a:off x="640189" y="6363551"/>
            <a:ext cx="6313251" cy="461665"/>
          </a:xfrm>
          <a:prstGeom prst="rect">
            <a:avLst/>
          </a:prstGeom>
          <a:noFill/>
        </p:spPr>
        <p:txBody>
          <a:bodyPr wrap="square" rtlCol="0">
            <a:spAutoFit/>
          </a:bodyPr>
          <a:lstStyle/>
          <a:p>
            <a:r>
              <a:rPr lang="es-ES" sz="1200" dirty="0"/>
              <a:t>España. 3200 empleados. </a:t>
            </a:r>
            <a:r>
              <a:rPr lang="es-ES" sz="1200" dirty="0" err="1"/>
              <a:t>Locktone</a:t>
            </a:r>
            <a:r>
              <a:rPr lang="es-ES" sz="1200" dirty="0"/>
              <a:t> Be </a:t>
            </a:r>
            <a:r>
              <a:rPr lang="es-ES" sz="1200" dirty="0" err="1"/>
              <a:t>Well</a:t>
            </a:r>
            <a:r>
              <a:rPr lang="es-ES" sz="1200" dirty="0"/>
              <a:t>.  </a:t>
            </a:r>
          </a:p>
          <a:p>
            <a:endParaRPr lang="es-MX" sz="1200" dirty="0"/>
          </a:p>
        </p:txBody>
      </p:sp>
      <p:graphicFrame>
        <p:nvGraphicFramePr>
          <p:cNvPr id="4" name="Gráfico 3">
            <a:extLst>
              <a:ext uri="{FF2B5EF4-FFF2-40B4-BE49-F238E27FC236}">
                <a16:creationId xmlns:a16="http://schemas.microsoft.com/office/drawing/2014/main" id="{D8669433-F803-4910-8F64-AF1E6F42B7B0}"/>
              </a:ext>
            </a:extLst>
          </p:cNvPr>
          <p:cNvGraphicFramePr/>
          <p:nvPr>
            <p:extLst>
              <p:ext uri="{D42A27DB-BD31-4B8C-83A1-F6EECF244321}">
                <p14:modId xmlns:p14="http://schemas.microsoft.com/office/powerpoint/2010/main" val="4080637931"/>
              </p:ext>
            </p:extLst>
          </p:nvPr>
        </p:nvGraphicFramePr>
        <p:xfrm>
          <a:off x="8692157" y="2005557"/>
          <a:ext cx="3283223" cy="22658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B831EDA7-A827-43A4-97BB-7F85AB54D6BE}"/>
              </a:ext>
            </a:extLst>
          </p:cNvPr>
          <p:cNvGraphicFramePr/>
          <p:nvPr>
            <p:extLst>
              <p:ext uri="{D42A27DB-BD31-4B8C-83A1-F6EECF244321}">
                <p14:modId xmlns:p14="http://schemas.microsoft.com/office/powerpoint/2010/main" val="1153817286"/>
              </p:ext>
            </p:extLst>
          </p:nvPr>
        </p:nvGraphicFramePr>
        <p:xfrm>
          <a:off x="558089" y="1145474"/>
          <a:ext cx="7958336" cy="5345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5848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B10DA9B-D48F-4771-8FAE-274298C0FFC5}"/>
              </a:ext>
            </a:extLst>
          </p:cNvPr>
          <p:cNvSpPr/>
          <p:nvPr/>
        </p:nvSpPr>
        <p:spPr>
          <a:xfrm>
            <a:off x="1120318" y="792681"/>
            <a:ext cx="5784065" cy="523220"/>
          </a:xfrm>
          <a:prstGeom prst="rect">
            <a:avLst/>
          </a:prstGeom>
        </p:spPr>
        <p:txBody>
          <a:bodyPr wrap="square">
            <a:spAutoFit/>
          </a:bodyPr>
          <a:lstStyle/>
          <a:p>
            <a:r>
              <a:rPr lang="es-MX" sz="2800" dirty="0">
                <a:solidFill>
                  <a:schemeClr val="accent2"/>
                </a:solidFill>
              </a:rPr>
              <a:t>Factores de riesgo psicosociales </a:t>
            </a:r>
          </a:p>
        </p:txBody>
      </p:sp>
      <p:sp>
        <p:nvSpPr>
          <p:cNvPr id="3" name="Marcador de contenido 1">
            <a:extLst>
              <a:ext uri="{FF2B5EF4-FFF2-40B4-BE49-F238E27FC236}">
                <a16:creationId xmlns:a16="http://schemas.microsoft.com/office/drawing/2014/main" id="{46609BA2-DB76-4D20-BC38-75A1959E2382}"/>
              </a:ext>
            </a:extLst>
          </p:cNvPr>
          <p:cNvSpPr txBox="1">
            <a:spLocks/>
          </p:cNvSpPr>
          <p:nvPr/>
        </p:nvSpPr>
        <p:spPr>
          <a:xfrm>
            <a:off x="409533" y="1813290"/>
            <a:ext cx="5686467" cy="253342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s-MX" b="1" dirty="0">
                <a:solidFill>
                  <a:schemeClr val="tx1">
                    <a:lumMod val="50000"/>
                    <a:lumOff val="50000"/>
                  </a:schemeClr>
                </a:solidFill>
              </a:rPr>
              <a:t>Aquello que puede generar:</a:t>
            </a:r>
          </a:p>
          <a:p>
            <a:pPr marL="0" indent="0">
              <a:buFont typeface="Arial" panose="020B0604020202020204" pitchFamily="34" charset="0"/>
              <a:buNone/>
            </a:pPr>
            <a:r>
              <a:rPr lang="es-MX" dirty="0">
                <a:solidFill>
                  <a:schemeClr val="tx1">
                    <a:lumMod val="50000"/>
                    <a:lumOff val="50000"/>
                  </a:schemeClr>
                </a:solidFill>
              </a:rPr>
              <a:t>-Trastornos de ansiedad.</a:t>
            </a:r>
          </a:p>
          <a:p>
            <a:pPr marL="0" indent="0">
              <a:buFont typeface="Arial" panose="020B0604020202020204" pitchFamily="34" charset="0"/>
              <a:buNone/>
            </a:pPr>
            <a:r>
              <a:rPr lang="es-MX" dirty="0">
                <a:solidFill>
                  <a:schemeClr val="tx1">
                    <a:lumMod val="50000"/>
                    <a:lumOff val="50000"/>
                  </a:schemeClr>
                </a:solidFill>
              </a:rPr>
              <a:t>-Trastornos no orgánicos del ciclo sueño Vigilia.</a:t>
            </a:r>
          </a:p>
          <a:p>
            <a:pPr marL="0" indent="0">
              <a:buFont typeface="Arial" panose="020B0604020202020204" pitchFamily="34" charset="0"/>
              <a:buNone/>
            </a:pPr>
            <a:r>
              <a:rPr lang="es-MX" dirty="0">
                <a:solidFill>
                  <a:schemeClr val="tx1">
                    <a:lumMod val="50000"/>
                    <a:lumOff val="50000"/>
                  </a:schemeClr>
                </a:solidFill>
              </a:rPr>
              <a:t>-Estrés Grave y Adaptativo. </a:t>
            </a:r>
          </a:p>
        </p:txBody>
      </p:sp>
      <p:pic>
        <p:nvPicPr>
          <p:cNvPr id="4" name="Imagen 3">
            <a:extLst>
              <a:ext uri="{FF2B5EF4-FFF2-40B4-BE49-F238E27FC236}">
                <a16:creationId xmlns:a16="http://schemas.microsoft.com/office/drawing/2014/main" id="{21C756EB-6674-4E90-93D9-C2BFC60AE1FE}"/>
              </a:ext>
            </a:extLst>
          </p:cNvPr>
          <p:cNvPicPr>
            <a:picLocks noChangeAspect="1"/>
          </p:cNvPicPr>
          <p:nvPr/>
        </p:nvPicPr>
        <p:blipFill rotWithShape="1">
          <a:blip r:embed="rId2"/>
          <a:srcRect l="3984" t="24734" r="5266" b="46860"/>
          <a:stretch/>
        </p:blipFill>
        <p:spPr>
          <a:xfrm rot="18810848">
            <a:off x="4200878" y="3606716"/>
            <a:ext cx="5407010" cy="1073426"/>
          </a:xfrm>
          <a:prstGeom prst="rect">
            <a:avLst/>
          </a:prstGeom>
        </p:spPr>
      </p:pic>
    </p:spTree>
    <p:extLst>
      <p:ext uri="{BB962C8B-B14F-4D97-AF65-F5344CB8AC3E}">
        <p14:creationId xmlns:p14="http://schemas.microsoft.com/office/powerpoint/2010/main" val="2441347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87009-E60F-4EC2-AE89-D07112D10AEA}"/>
              </a:ext>
            </a:extLst>
          </p:cNvPr>
          <p:cNvSpPr txBox="1">
            <a:spLocks/>
          </p:cNvSpPr>
          <p:nvPr/>
        </p:nvSpPr>
        <p:spPr>
          <a:xfrm>
            <a:off x="238923" y="42171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t>COVID + RETORNO AL TRABAJO </a:t>
            </a:r>
            <a:endParaRPr lang="es-MX" dirty="0"/>
          </a:p>
        </p:txBody>
      </p:sp>
      <p:sp>
        <p:nvSpPr>
          <p:cNvPr id="4" name="Rectángulo 3">
            <a:extLst>
              <a:ext uri="{FF2B5EF4-FFF2-40B4-BE49-F238E27FC236}">
                <a16:creationId xmlns:a16="http://schemas.microsoft.com/office/drawing/2014/main" id="{EAC13692-2008-46A5-94E4-353E9B374B53}"/>
              </a:ext>
            </a:extLst>
          </p:cNvPr>
          <p:cNvSpPr/>
          <p:nvPr/>
        </p:nvSpPr>
        <p:spPr>
          <a:xfrm>
            <a:off x="626301" y="1377863"/>
            <a:ext cx="1615857" cy="739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SEGURIDAD </a:t>
            </a:r>
            <a:endParaRPr lang="es-MX" b="1" dirty="0"/>
          </a:p>
        </p:txBody>
      </p:sp>
      <p:sp>
        <p:nvSpPr>
          <p:cNvPr id="5" name="Rectángulo 4">
            <a:extLst>
              <a:ext uri="{FF2B5EF4-FFF2-40B4-BE49-F238E27FC236}">
                <a16:creationId xmlns:a16="http://schemas.microsoft.com/office/drawing/2014/main" id="{A59CDC98-8E89-4D29-B987-42113643C9FC}"/>
              </a:ext>
            </a:extLst>
          </p:cNvPr>
          <p:cNvSpPr/>
          <p:nvPr/>
        </p:nvSpPr>
        <p:spPr>
          <a:xfrm>
            <a:off x="1782874" y="2334016"/>
            <a:ext cx="1615857" cy="739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 VIABLE</a:t>
            </a:r>
            <a:endParaRPr lang="es-MX" b="1" dirty="0"/>
          </a:p>
        </p:txBody>
      </p:sp>
      <p:sp>
        <p:nvSpPr>
          <p:cNvPr id="6" name="Rectángulo 5">
            <a:extLst>
              <a:ext uri="{FF2B5EF4-FFF2-40B4-BE49-F238E27FC236}">
                <a16:creationId xmlns:a16="http://schemas.microsoft.com/office/drawing/2014/main" id="{4D6093D2-C2E2-4A12-BDC4-7F46FF055FC3}"/>
              </a:ext>
            </a:extLst>
          </p:cNvPr>
          <p:cNvSpPr/>
          <p:nvPr/>
        </p:nvSpPr>
        <p:spPr>
          <a:xfrm>
            <a:off x="2672219" y="1377863"/>
            <a:ext cx="1615857" cy="739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CONFIANZA </a:t>
            </a:r>
            <a:endParaRPr lang="es-MX" b="1" dirty="0"/>
          </a:p>
        </p:txBody>
      </p:sp>
      <p:cxnSp>
        <p:nvCxnSpPr>
          <p:cNvPr id="8" name="Conector recto 7">
            <a:extLst>
              <a:ext uri="{FF2B5EF4-FFF2-40B4-BE49-F238E27FC236}">
                <a16:creationId xmlns:a16="http://schemas.microsoft.com/office/drawing/2014/main" id="{8B9AAFFB-1055-4F6A-937C-8AB1C54E24E0}"/>
              </a:ext>
            </a:extLst>
          </p:cNvPr>
          <p:cNvCxnSpPr/>
          <p:nvPr/>
        </p:nvCxnSpPr>
        <p:spPr>
          <a:xfrm>
            <a:off x="4634630" y="1377863"/>
            <a:ext cx="0" cy="1941534"/>
          </a:xfrm>
          <a:prstGeom prst="line">
            <a:avLst/>
          </a:prstGeom>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C62982B8-2C18-4D12-9D9E-FD03F00F4BD4}"/>
              </a:ext>
            </a:extLst>
          </p:cNvPr>
          <p:cNvSpPr txBox="1"/>
          <p:nvPr/>
        </p:nvSpPr>
        <p:spPr>
          <a:xfrm>
            <a:off x="4847576" y="1679879"/>
            <a:ext cx="4334569" cy="1200329"/>
          </a:xfrm>
          <a:prstGeom prst="rect">
            <a:avLst/>
          </a:prstGeom>
          <a:noFill/>
        </p:spPr>
        <p:txBody>
          <a:bodyPr wrap="square" rtlCol="0">
            <a:spAutoFit/>
          </a:bodyPr>
          <a:lstStyle/>
          <a:p>
            <a:r>
              <a:rPr lang="es-ES" b="1" dirty="0"/>
              <a:t>+ Rol de cultura ante la prevención </a:t>
            </a:r>
          </a:p>
          <a:p>
            <a:endParaRPr lang="es-ES" b="1" dirty="0"/>
          </a:p>
          <a:p>
            <a:endParaRPr lang="es-ES" b="1" dirty="0"/>
          </a:p>
          <a:p>
            <a:r>
              <a:rPr lang="es-ES" b="1" dirty="0"/>
              <a:t>+ Superintendencia del riesgo. </a:t>
            </a:r>
            <a:endParaRPr lang="es-MX" b="1" dirty="0"/>
          </a:p>
        </p:txBody>
      </p:sp>
      <p:cxnSp>
        <p:nvCxnSpPr>
          <p:cNvPr id="11" name="Conector recto de flecha 10">
            <a:extLst>
              <a:ext uri="{FF2B5EF4-FFF2-40B4-BE49-F238E27FC236}">
                <a16:creationId xmlns:a16="http://schemas.microsoft.com/office/drawing/2014/main" id="{4073D4B9-7F74-46F1-A0ED-0EBD28839232}"/>
              </a:ext>
            </a:extLst>
          </p:cNvPr>
          <p:cNvCxnSpPr/>
          <p:nvPr/>
        </p:nvCxnSpPr>
        <p:spPr>
          <a:xfrm>
            <a:off x="4045907" y="2116899"/>
            <a:ext cx="0" cy="15407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 name="Rectángulo 12">
            <a:extLst>
              <a:ext uri="{FF2B5EF4-FFF2-40B4-BE49-F238E27FC236}">
                <a16:creationId xmlns:a16="http://schemas.microsoft.com/office/drawing/2014/main" id="{F67D35F0-2F22-4259-9DD6-768DB8F031AD}"/>
              </a:ext>
            </a:extLst>
          </p:cNvPr>
          <p:cNvSpPr/>
          <p:nvPr/>
        </p:nvSpPr>
        <p:spPr>
          <a:xfrm>
            <a:off x="1625255" y="3711100"/>
            <a:ext cx="4841303" cy="433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Gestión Psicoemocional.</a:t>
            </a:r>
            <a:endParaRPr lang="es-MX" b="1" dirty="0"/>
          </a:p>
        </p:txBody>
      </p:sp>
      <p:cxnSp>
        <p:nvCxnSpPr>
          <p:cNvPr id="15" name="Conector recto 14">
            <a:extLst>
              <a:ext uri="{FF2B5EF4-FFF2-40B4-BE49-F238E27FC236}">
                <a16:creationId xmlns:a16="http://schemas.microsoft.com/office/drawing/2014/main" id="{6B075951-7D05-497F-9618-FEADA7E751A8}"/>
              </a:ext>
            </a:extLst>
          </p:cNvPr>
          <p:cNvCxnSpPr>
            <a:stCxn id="4" idx="3"/>
            <a:endCxn id="6" idx="1"/>
          </p:cNvCxnSpPr>
          <p:nvPr/>
        </p:nvCxnSpPr>
        <p:spPr>
          <a:xfrm>
            <a:off x="2242158" y="1747381"/>
            <a:ext cx="43006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Conector recto 16">
            <a:extLst>
              <a:ext uri="{FF2B5EF4-FFF2-40B4-BE49-F238E27FC236}">
                <a16:creationId xmlns:a16="http://schemas.microsoft.com/office/drawing/2014/main" id="{D0A4469B-1087-4D8C-9FB3-54967AEF8517}"/>
              </a:ext>
            </a:extLst>
          </p:cNvPr>
          <p:cNvCxnSpPr/>
          <p:nvPr/>
        </p:nvCxnSpPr>
        <p:spPr>
          <a:xfrm>
            <a:off x="1791222" y="2116899"/>
            <a:ext cx="450936" cy="231731"/>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Conector recto 18">
            <a:extLst>
              <a:ext uri="{FF2B5EF4-FFF2-40B4-BE49-F238E27FC236}">
                <a16:creationId xmlns:a16="http://schemas.microsoft.com/office/drawing/2014/main" id="{1B333B1B-5950-4C5C-AAC4-8D58899EAD3E}"/>
              </a:ext>
            </a:extLst>
          </p:cNvPr>
          <p:cNvCxnSpPr/>
          <p:nvPr/>
        </p:nvCxnSpPr>
        <p:spPr>
          <a:xfrm flipH="1">
            <a:off x="2918565" y="2091847"/>
            <a:ext cx="342377" cy="201806"/>
          </a:xfrm>
          <a:prstGeom prst="line">
            <a:avLst/>
          </a:prstGeom>
        </p:spPr>
        <p:style>
          <a:lnRef idx="3">
            <a:schemeClr val="accent1"/>
          </a:lnRef>
          <a:fillRef idx="0">
            <a:schemeClr val="accent1"/>
          </a:fillRef>
          <a:effectRef idx="2">
            <a:schemeClr val="accent1"/>
          </a:effectRef>
          <a:fontRef idx="minor">
            <a:schemeClr val="tx1"/>
          </a:fontRef>
        </p:style>
      </p:cxnSp>
      <p:pic>
        <p:nvPicPr>
          <p:cNvPr id="22" name="Imagen 21">
            <a:extLst>
              <a:ext uri="{FF2B5EF4-FFF2-40B4-BE49-F238E27FC236}">
                <a16:creationId xmlns:a16="http://schemas.microsoft.com/office/drawing/2014/main" id="{7345EE95-8985-4561-882B-9F10CB6AE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134" y="4398639"/>
            <a:ext cx="2774514" cy="2080886"/>
          </a:xfrm>
          <a:prstGeom prst="rect">
            <a:avLst/>
          </a:prstGeom>
        </p:spPr>
      </p:pic>
      <p:pic>
        <p:nvPicPr>
          <p:cNvPr id="28" name="Imagen 27">
            <a:extLst>
              <a:ext uri="{FF2B5EF4-FFF2-40B4-BE49-F238E27FC236}">
                <a16:creationId xmlns:a16="http://schemas.microsoft.com/office/drawing/2014/main" id="{B23A1A50-882F-4014-9625-1C88FD0FD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5906" y="4398640"/>
            <a:ext cx="4466278" cy="2080886"/>
          </a:xfrm>
          <a:prstGeom prst="rect">
            <a:avLst/>
          </a:prstGeom>
        </p:spPr>
      </p:pic>
    </p:spTree>
    <p:extLst>
      <p:ext uri="{BB962C8B-B14F-4D97-AF65-F5344CB8AC3E}">
        <p14:creationId xmlns:p14="http://schemas.microsoft.com/office/powerpoint/2010/main" val="1572292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394AF-C70A-427C-AF74-BF9E89A39CB4}"/>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914892CA-94A0-4901-928C-A620CE0E6193}"/>
              </a:ext>
            </a:extLst>
          </p:cNvPr>
          <p:cNvSpPr>
            <a:spLocks noGrp="1"/>
          </p:cNvSpPr>
          <p:nvPr>
            <p:ph idx="1"/>
          </p:nvPr>
        </p:nvSpPr>
        <p:spPr/>
        <p:txBody>
          <a:bodyPr/>
          <a:lstStyle/>
          <a:p>
            <a:endParaRPr lang="es-MX"/>
          </a:p>
        </p:txBody>
      </p:sp>
      <p:pic>
        <p:nvPicPr>
          <p:cNvPr id="4" name="Imagen 3">
            <a:extLst>
              <a:ext uri="{FF2B5EF4-FFF2-40B4-BE49-F238E27FC236}">
                <a16:creationId xmlns:a16="http://schemas.microsoft.com/office/drawing/2014/main" id="{A27C5DC7-CC4C-44B6-92BA-E5C19BE97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0171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7D24DC-B85B-41AD-AFA2-1E9E2276BCF9}"/>
              </a:ext>
            </a:extLst>
          </p:cNvPr>
          <p:cNvSpPr txBox="1">
            <a:spLocks/>
          </p:cNvSpPr>
          <p:nvPr/>
        </p:nvSpPr>
        <p:spPr>
          <a:xfrm>
            <a:off x="238923" y="42171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t>Reacciones ante el COVID.</a:t>
            </a:r>
          </a:p>
          <a:p>
            <a:endParaRPr lang="es-ES" dirty="0"/>
          </a:p>
          <a:p>
            <a:endParaRPr lang="es-MX" dirty="0"/>
          </a:p>
        </p:txBody>
      </p:sp>
      <p:sp>
        <p:nvSpPr>
          <p:cNvPr id="4" name="CuadroTexto 3">
            <a:extLst>
              <a:ext uri="{FF2B5EF4-FFF2-40B4-BE49-F238E27FC236}">
                <a16:creationId xmlns:a16="http://schemas.microsoft.com/office/drawing/2014/main" id="{70AABAAD-00AA-41F5-ACB9-C1D5581D5AA5}"/>
              </a:ext>
            </a:extLst>
          </p:cNvPr>
          <p:cNvSpPr txBox="1"/>
          <p:nvPr/>
        </p:nvSpPr>
        <p:spPr>
          <a:xfrm>
            <a:off x="338203" y="3156559"/>
            <a:ext cx="2367419" cy="375781"/>
          </a:xfrm>
          <a:prstGeom prst="rect">
            <a:avLst/>
          </a:prstGeom>
          <a:noFill/>
        </p:spPr>
        <p:txBody>
          <a:bodyPr wrap="square" rtlCol="0">
            <a:spAutoFit/>
          </a:bodyPr>
          <a:lstStyle/>
          <a:p>
            <a:r>
              <a:rPr lang="es-ES" dirty="0"/>
              <a:t>Miedo al contagio</a:t>
            </a:r>
            <a:endParaRPr lang="es-MX" dirty="0"/>
          </a:p>
        </p:txBody>
      </p:sp>
      <p:sp>
        <p:nvSpPr>
          <p:cNvPr id="5" name="CuadroTexto 4">
            <a:extLst>
              <a:ext uri="{FF2B5EF4-FFF2-40B4-BE49-F238E27FC236}">
                <a16:creationId xmlns:a16="http://schemas.microsoft.com/office/drawing/2014/main" id="{5E5AC5DF-44E5-47E0-B472-F755697E981D}"/>
              </a:ext>
            </a:extLst>
          </p:cNvPr>
          <p:cNvSpPr txBox="1"/>
          <p:nvPr/>
        </p:nvSpPr>
        <p:spPr>
          <a:xfrm>
            <a:off x="3770334" y="3156559"/>
            <a:ext cx="3018773" cy="375781"/>
          </a:xfrm>
          <a:prstGeom prst="rect">
            <a:avLst/>
          </a:prstGeom>
          <a:noFill/>
        </p:spPr>
        <p:txBody>
          <a:bodyPr wrap="square" rtlCol="0">
            <a:spAutoFit/>
          </a:bodyPr>
          <a:lstStyle/>
          <a:p>
            <a:r>
              <a:rPr lang="es-ES" dirty="0"/>
              <a:t>Miedo colectivo</a:t>
            </a:r>
            <a:endParaRPr lang="es-MX" dirty="0"/>
          </a:p>
        </p:txBody>
      </p:sp>
      <p:sp>
        <p:nvSpPr>
          <p:cNvPr id="6" name="CuadroTexto 5">
            <a:extLst>
              <a:ext uri="{FF2B5EF4-FFF2-40B4-BE49-F238E27FC236}">
                <a16:creationId xmlns:a16="http://schemas.microsoft.com/office/drawing/2014/main" id="{18388B1A-312D-4BAB-B84A-7B4F693E7FBB}"/>
              </a:ext>
            </a:extLst>
          </p:cNvPr>
          <p:cNvSpPr txBox="1"/>
          <p:nvPr/>
        </p:nvSpPr>
        <p:spPr>
          <a:xfrm>
            <a:off x="7532884" y="3156559"/>
            <a:ext cx="2605413" cy="369332"/>
          </a:xfrm>
          <a:prstGeom prst="rect">
            <a:avLst/>
          </a:prstGeom>
          <a:noFill/>
        </p:spPr>
        <p:txBody>
          <a:bodyPr wrap="square" rtlCol="0">
            <a:spAutoFit/>
          </a:bodyPr>
          <a:lstStyle/>
          <a:p>
            <a:r>
              <a:rPr lang="es-ES" dirty="0"/>
              <a:t>Discriminación</a:t>
            </a:r>
            <a:endParaRPr lang="es-MX" dirty="0"/>
          </a:p>
        </p:txBody>
      </p:sp>
      <p:sp>
        <p:nvSpPr>
          <p:cNvPr id="7" name="CuadroTexto 6">
            <a:extLst>
              <a:ext uri="{FF2B5EF4-FFF2-40B4-BE49-F238E27FC236}">
                <a16:creationId xmlns:a16="http://schemas.microsoft.com/office/drawing/2014/main" id="{0C71C98E-DF25-4653-91C6-D06C9FBE2396}"/>
              </a:ext>
            </a:extLst>
          </p:cNvPr>
          <p:cNvSpPr txBox="1"/>
          <p:nvPr/>
        </p:nvSpPr>
        <p:spPr>
          <a:xfrm>
            <a:off x="1885167" y="5386192"/>
            <a:ext cx="3093929" cy="646331"/>
          </a:xfrm>
          <a:prstGeom prst="rect">
            <a:avLst/>
          </a:prstGeom>
          <a:noFill/>
        </p:spPr>
        <p:txBody>
          <a:bodyPr wrap="square" rtlCol="0">
            <a:spAutoFit/>
          </a:bodyPr>
          <a:lstStyle/>
          <a:p>
            <a:r>
              <a:rPr lang="es-ES" dirty="0"/>
              <a:t>Aumento de la carga de trabajo</a:t>
            </a:r>
            <a:endParaRPr lang="es-MX" dirty="0"/>
          </a:p>
        </p:txBody>
      </p:sp>
      <p:sp>
        <p:nvSpPr>
          <p:cNvPr id="8" name="CuadroTexto 7">
            <a:extLst>
              <a:ext uri="{FF2B5EF4-FFF2-40B4-BE49-F238E27FC236}">
                <a16:creationId xmlns:a16="http://schemas.microsoft.com/office/drawing/2014/main" id="{F34F1756-7E2A-4158-BDD6-92799E422B5D}"/>
              </a:ext>
            </a:extLst>
          </p:cNvPr>
          <p:cNvSpPr txBox="1"/>
          <p:nvPr/>
        </p:nvSpPr>
        <p:spPr>
          <a:xfrm>
            <a:off x="6259971" y="5413135"/>
            <a:ext cx="2605413" cy="369332"/>
          </a:xfrm>
          <a:prstGeom prst="rect">
            <a:avLst/>
          </a:prstGeom>
          <a:noFill/>
        </p:spPr>
        <p:txBody>
          <a:bodyPr wrap="square" rtlCol="0">
            <a:spAutoFit/>
          </a:bodyPr>
          <a:lstStyle/>
          <a:p>
            <a:r>
              <a:rPr lang="es-ES" dirty="0"/>
              <a:t>Teletrabajo </a:t>
            </a:r>
            <a:endParaRPr lang="es-MX" dirty="0"/>
          </a:p>
        </p:txBody>
      </p:sp>
      <p:pic>
        <p:nvPicPr>
          <p:cNvPr id="10" name="Imagen 9">
            <a:extLst>
              <a:ext uri="{FF2B5EF4-FFF2-40B4-BE49-F238E27FC236}">
                <a16:creationId xmlns:a16="http://schemas.microsoft.com/office/drawing/2014/main" id="{5057684D-1257-4E99-86E0-CEE19339A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62" y="1429533"/>
            <a:ext cx="2857500" cy="1600200"/>
          </a:xfrm>
          <a:prstGeom prst="rect">
            <a:avLst/>
          </a:prstGeom>
        </p:spPr>
      </p:pic>
      <p:pic>
        <p:nvPicPr>
          <p:cNvPr id="12" name="Imagen 11">
            <a:extLst>
              <a:ext uri="{FF2B5EF4-FFF2-40B4-BE49-F238E27FC236}">
                <a16:creationId xmlns:a16="http://schemas.microsoft.com/office/drawing/2014/main" id="{D0651594-D606-44AA-BF99-3BAAFDC0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269" y="1429533"/>
            <a:ext cx="2847975" cy="1600200"/>
          </a:xfrm>
          <a:prstGeom prst="rect">
            <a:avLst/>
          </a:prstGeom>
        </p:spPr>
      </p:pic>
      <p:pic>
        <p:nvPicPr>
          <p:cNvPr id="14" name="Imagen 13">
            <a:extLst>
              <a:ext uri="{FF2B5EF4-FFF2-40B4-BE49-F238E27FC236}">
                <a16:creationId xmlns:a16="http://schemas.microsoft.com/office/drawing/2014/main" id="{48F650B8-2C56-477F-B082-896DCBC3F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131" y="1429533"/>
            <a:ext cx="2857500" cy="1600200"/>
          </a:xfrm>
          <a:prstGeom prst="rect">
            <a:avLst/>
          </a:prstGeom>
        </p:spPr>
      </p:pic>
      <p:pic>
        <p:nvPicPr>
          <p:cNvPr id="16" name="Imagen 15">
            <a:extLst>
              <a:ext uri="{FF2B5EF4-FFF2-40B4-BE49-F238E27FC236}">
                <a16:creationId xmlns:a16="http://schemas.microsoft.com/office/drawing/2014/main" id="{B2E6BA47-F828-4D49-9F03-C33FEEBA7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5167" y="3688463"/>
            <a:ext cx="2847975" cy="1600200"/>
          </a:xfrm>
          <a:prstGeom prst="rect">
            <a:avLst/>
          </a:prstGeom>
        </p:spPr>
      </p:pic>
      <p:pic>
        <p:nvPicPr>
          <p:cNvPr id="1026" name="Picture 2" descr="La Digitalización de las Administraciones Tributarias: Un análisis ...">
            <a:extLst>
              <a:ext uri="{FF2B5EF4-FFF2-40B4-BE49-F238E27FC236}">
                <a16:creationId xmlns:a16="http://schemas.microsoft.com/office/drawing/2014/main" id="{EA4CEF62-8073-49C4-A647-44291A9645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4405" y="3650363"/>
            <a:ext cx="2857499"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86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3DB561F-A4EC-4221-B484-9A3112496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59" y="1325556"/>
            <a:ext cx="4536331" cy="3402248"/>
          </a:xfrm>
          <a:prstGeom prst="rect">
            <a:avLst/>
          </a:prstGeom>
        </p:spPr>
      </p:pic>
      <p:sp>
        <p:nvSpPr>
          <p:cNvPr id="3" name="Título 1">
            <a:extLst>
              <a:ext uri="{FF2B5EF4-FFF2-40B4-BE49-F238E27FC236}">
                <a16:creationId xmlns:a16="http://schemas.microsoft.com/office/drawing/2014/main" id="{6BA4A12E-9A25-4D27-AB40-1507908809D9}"/>
              </a:ext>
            </a:extLst>
          </p:cNvPr>
          <p:cNvSpPr txBox="1">
            <a:spLocks/>
          </p:cNvSpPr>
          <p:nvPr/>
        </p:nvSpPr>
        <p:spPr>
          <a:xfrm>
            <a:off x="238923" y="42171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t>Medidas sanitarias. </a:t>
            </a:r>
          </a:p>
          <a:p>
            <a:endParaRPr lang="es-ES" dirty="0"/>
          </a:p>
          <a:p>
            <a:endParaRPr lang="es-MX" dirty="0"/>
          </a:p>
        </p:txBody>
      </p:sp>
      <p:pic>
        <p:nvPicPr>
          <p:cNvPr id="2050" name="Picture 2" descr="Quédate en casa – Salud">
            <a:extLst>
              <a:ext uri="{FF2B5EF4-FFF2-40B4-BE49-F238E27FC236}">
                <a16:creationId xmlns:a16="http://schemas.microsoft.com/office/drawing/2014/main" id="{0A20C5D4-BE1A-4B06-9822-231AD9977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476" y="755118"/>
            <a:ext cx="3931379" cy="219425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D7C25965-659E-4CEA-B0BE-0EB4B6415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3680" y="2425021"/>
            <a:ext cx="4762500" cy="2747963"/>
          </a:xfrm>
          <a:prstGeom prst="rect">
            <a:avLst/>
          </a:prstGeom>
        </p:spPr>
      </p:pic>
      <p:pic>
        <p:nvPicPr>
          <p:cNvPr id="9" name="Imagen 8">
            <a:extLst>
              <a:ext uri="{FF2B5EF4-FFF2-40B4-BE49-F238E27FC236}">
                <a16:creationId xmlns:a16="http://schemas.microsoft.com/office/drawing/2014/main" id="{66F5F20D-CFB6-4843-B6F0-391D9F8B5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200861"/>
            <a:ext cx="3222333" cy="3015728"/>
          </a:xfrm>
          <a:prstGeom prst="rect">
            <a:avLst/>
          </a:prstGeom>
        </p:spPr>
      </p:pic>
    </p:spTree>
    <p:extLst>
      <p:ext uri="{BB962C8B-B14F-4D97-AF65-F5344CB8AC3E}">
        <p14:creationId xmlns:p14="http://schemas.microsoft.com/office/powerpoint/2010/main" val="824366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8E12A3D-4CD0-4165-8622-E66BE647344C}"/>
              </a:ext>
            </a:extLst>
          </p:cNvPr>
          <p:cNvSpPr/>
          <p:nvPr/>
        </p:nvSpPr>
        <p:spPr>
          <a:xfrm>
            <a:off x="790067" y="6102882"/>
            <a:ext cx="5397791" cy="584775"/>
          </a:xfrm>
          <a:prstGeom prst="rect">
            <a:avLst/>
          </a:prstGeom>
        </p:spPr>
        <p:txBody>
          <a:bodyPr wrap="square">
            <a:spAutoFit/>
          </a:bodyPr>
          <a:lstStyle/>
          <a:p>
            <a:r>
              <a:rPr lang="es-ES" sz="1600" dirty="0">
                <a:latin typeface="CenturySchoolbook"/>
              </a:rPr>
              <a:t>Escuela de Negocios de Harvard, la Universidad de Yale y la Universidad de Duke (Norton, </a:t>
            </a:r>
            <a:r>
              <a:rPr lang="es-MX" sz="1600" dirty="0" err="1">
                <a:latin typeface="CenturySchoolbook"/>
              </a:rPr>
              <a:t>Mochon</a:t>
            </a:r>
            <a:r>
              <a:rPr lang="es-MX" sz="1600" dirty="0">
                <a:latin typeface="CenturySchoolbook"/>
              </a:rPr>
              <a:t>, &amp; </a:t>
            </a:r>
            <a:r>
              <a:rPr lang="es-MX" sz="1600" dirty="0" err="1">
                <a:latin typeface="CenturySchoolbook"/>
              </a:rPr>
              <a:t>Ariely</a:t>
            </a:r>
            <a:r>
              <a:rPr lang="es-MX" sz="1600" dirty="0">
                <a:latin typeface="CenturySchoolbook"/>
              </a:rPr>
              <a:t>, 2012),</a:t>
            </a:r>
            <a:endParaRPr lang="es-MX" sz="1600" dirty="0"/>
          </a:p>
        </p:txBody>
      </p:sp>
      <p:sp>
        <p:nvSpPr>
          <p:cNvPr id="3" name="Título 1">
            <a:extLst>
              <a:ext uri="{FF2B5EF4-FFF2-40B4-BE49-F238E27FC236}">
                <a16:creationId xmlns:a16="http://schemas.microsoft.com/office/drawing/2014/main" id="{CACDA49B-789B-4AD1-BFBF-59F580DC48EB}"/>
              </a:ext>
            </a:extLst>
          </p:cNvPr>
          <p:cNvSpPr txBox="1">
            <a:spLocks/>
          </p:cNvSpPr>
          <p:nvPr/>
        </p:nvSpPr>
        <p:spPr>
          <a:xfrm>
            <a:off x="238923" y="42171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t>Medidas sanitarias. </a:t>
            </a:r>
          </a:p>
          <a:p>
            <a:endParaRPr lang="es-ES" dirty="0"/>
          </a:p>
          <a:p>
            <a:endParaRPr lang="es-MX" dirty="0"/>
          </a:p>
        </p:txBody>
      </p:sp>
      <p:pic>
        <p:nvPicPr>
          <p:cNvPr id="5" name="Imagen 4">
            <a:extLst>
              <a:ext uri="{FF2B5EF4-FFF2-40B4-BE49-F238E27FC236}">
                <a16:creationId xmlns:a16="http://schemas.microsoft.com/office/drawing/2014/main" id="{62CCD649-7C5F-4936-81A0-4F3EC68CE332}"/>
              </a:ext>
            </a:extLst>
          </p:cNvPr>
          <p:cNvPicPr>
            <a:picLocks noChangeAspect="1"/>
          </p:cNvPicPr>
          <p:nvPr/>
        </p:nvPicPr>
        <p:blipFill rotWithShape="1">
          <a:blip r:embed="rId2">
            <a:extLst>
              <a:ext uri="{28A0092B-C50C-407E-A947-70E740481C1C}">
                <a14:useLocalDpi xmlns:a14="http://schemas.microsoft.com/office/drawing/2010/main" val="0"/>
              </a:ext>
            </a:extLst>
          </a:blip>
          <a:srcRect l="10800" b="9348"/>
          <a:stretch/>
        </p:blipFill>
        <p:spPr>
          <a:xfrm>
            <a:off x="790067" y="2348487"/>
            <a:ext cx="4862498" cy="3325803"/>
          </a:xfrm>
          <a:prstGeom prst="rect">
            <a:avLst/>
          </a:prstGeom>
        </p:spPr>
      </p:pic>
      <p:pic>
        <p:nvPicPr>
          <p:cNvPr id="7" name="Imagen 6">
            <a:extLst>
              <a:ext uri="{FF2B5EF4-FFF2-40B4-BE49-F238E27FC236}">
                <a16:creationId xmlns:a16="http://schemas.microsoft.com/office/drawing/2014/main" id="{34670A2A-66FB-4540-A3E2-7E9D32432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435" y="332814"/>
            <a:ext cx="2705100" cy="1685925"/>
          </a:xfrm>
          <a:prstGeom prst="rect">
            <a:avLst/>
          </a:prstGeom>
        </p:spPr>
      </p:pic>
      <p:pic>
        <p:nvPicPr>
          <p:cNvPr id="9" name="Imagen 8">
            <a:extLst>
              <a:ext uri="{FF2B5EF4-FFF2-40B4-BE49-F238E27FC236}">
                <a16:creationId xmlns:a16="http://schemas.microsoft.com/office/drawing/2014/main" id="{47FD9A36-D1B1-4B31-AD8A-91145B185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435" y="2503535"/>
            <a:ext cx="2705100" cy="1685925"/>
          </a:xfrm>
          <a:prstGeom prst="rect">
            <a:avLst/>
          </a:prstGeom>
        </p:spPr>
      </p:pic>
      <p:pic>
        <p:nvPicPr>
          <p:cNvPr id="11" name="Imagen 10">
            <a:extLst>
              <a:ext uri="{FF2B5EF4-FFF2-40B4-BE49-F238E27FC236}">
                <a16:creationId xmlns:a16="http://schemas.microsoft.com/office/drawing/2014/main" id="{276DBDE2-D7D0-42A0-BB65-F49E8A2F74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9435" y="4712247"/>
            <a:ext cx="2705621" cy="1683022"/>
          </a:xfrm>
          <a:prstGeom prst="rect">
            <a:avLst/>
          </a:prstGeom>
        </p:spPr>
      </p:pic>
      <p:sp>
        <p:nvSpPr>
          <p:cNvPr id="12" name="CuadroTexto 11">
            <a:extLst>
              <a:ext uri="{FF2B5EF4-FFF2-40B4-BE49-F238E27FC236}">
                <a16:creationId xmlns:a16="http://schemas.microsoft.com/office/drawing/2014/main" id="{FD84CEA2-2021-4618-B9A8-55F14E45D434}"/>
              </a:ext>
            </a:extLst>
          </p:cNvPr>
          <p:cNvSpPr txBox="1"/>
          <p:nvPr/>
        </p:nvSpPr>
        <p:spPr>
          <a:xfrm>
            <a:off x="1797948" y="1695196"/>
            <a:ext cx="3382027" cy="523220"/>
          </a:xfrm>
          <a:prstGeom prst="rect">
            <a:avLst/>
          </a:prstGeom>
          <a:noFill/>
        </p:spPr>
        <p:txBody>
          <a:bodyPr wrap="square" rtlCol="0">
            <a:spAutoFit/>
          </a:bodyPr>
          <a:lstStyle/>
          <a:p>
            <a:r>
              <a:rPr lang="es-ES" sz="2800" b="1" dirty="0"/>
              <a:t>EFECTO IKEA</a:t>
            </a:r>
          </a:p>
        </p:txBody>
      </p:sp>
    </p:spTree>
    <p:extLst>
      <p:ext uri="{BB962C8B-B14F-4D97-AF65-F5344CB8AC3E}">
        <p14:creationId xmlns:p14="http://schemas.microsoft.com/office/powerpoint/2010/main" val="2374370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4F3B05-FB5E-45E0-A090-A94FF20EA553}"/>
              </a:ext>
            </a:extLst>
          </p:cNvPr>
          <p:cNvSpPr txBox="1">
            <a:spLocks/>
          </p:cNvSpPr>
          <p:nvPr/>
        </p:nvSpPr>
        <p:spPr>
          <a:xfrm>
            <a:off x="238923" y="42171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t>Impulsando el Home office.</a:t>
            </a:r>
          </a:p>
          <a:p>
            <a:endParaRPr lang="es-ES" dirty="0"/>
          </a:p>
          <a:p>
            <a:endParaRPr lang="es-MX" dirty="0"/>
          </a:p>
        </p:txBody>
      </p:sp>
      <p:pic>
        <p:nvPicPr>
          <p:cNvPr id="4" name="Imagen 3">
            <a:extLst>
              <a:ext uri="{FF2B5EF4-FFF2-40B4-BE49-F238E27FC236}">
                <a16:creationId xmlns:a16="http://schemas.microsoft.com/office/drawing/2014/main" id="{B967FD7A-794D-4485-AB14-763494FBB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23" y="1219896"/>
            <a:ext cx="4550423" cy="2625594"/>
          </a:xfrm>
          <a:prstGeom prst="rect">
            <a:avLst/>
          </a:prstGeom>
        </p:spPr>
      </p:pic>
      <p:pic>
        <p:nvPicPr>
          <p:cNvPr id="6" name="Imagen 5">
            <a:extLst>
              <a:ext uri="{FF2B5EF4-FFF2-40B4-BE49-F238E27FC236}">
                <a16:creationId xmlns:a16="http://schemas.microsoft.com/office/drawing/2014/main" id="{187CCC49-4C63-4F60-9588-65704985C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346" y="3845490"/>
            <a:ext cx="4267330" cy="2488140"/>
          </a:xfrm>
          <a:prstGeom prst="rect">
            <a:avLst/>
          </a:prstGeom>
        </p:spPr>
      </p:pic>
    </p:spTree>
    <p:extLst>
      <p:ext uri="{BB962C8B-B14F-4D97-AF65-F5344CB8AC3E}">
        <p14:creationId xmlns:p14="http://schemas.microsoft.com/office/powerpoint/2010/main" val="2370297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2A2502-51A9-4366-967B-D34496DB4494}"/>
              </a:ext>
            </a:extLst>
          </p:cNvPr>
          <p:cNvSpPr txBox="1">
            <a:spLocks/>
          </p:cNvSpPr>
          <p:nvPr/>
        </p:nvSpPr>
        <p:spPr>
          <a:xfrm>
            <a:off x="238923" y="223208"/>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t>Estableciendo conductas saludables</a:t>
            </a:r>
          </a:p>
          <a:p>
            <a:endParaRPr lang="es-ES" dirty="0"/>
          </a:p>
          <a:p>
            <a:endParaRPr lang="es-MX" dirty="0"/>
          </a:p>
        </p:txBody>
      </p:sp>
      <p:sp>
        <p:nvSpPr>
          <p:cNvPr id="4" name="Elipse 3">
            <a:extLst>
              <a:ext uri="{FF2B5EF4-FFF2-40B4-BE49-F238E27FC236}">
                <a16:creationId xmlns:a16="http://schemas.microsoft.com/office/drawing/2014/main" id="{466FCE48-1112-4FF9-80A8-B6D6C4B46239}"/>
              </a:ext>
            </a:extLst>
          </p:cNvPr>
          <p:cNvSpPr/>
          <p:nvPr/>
        </p:nvSpPr>
        <p:spPr>
          <a:xfrm>
            <a:off x="1665961" y="2586102"/>
            <a:ext cx="2981194" cy="9237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MORAL</a:t>
            </a:r>
            <a:endParaRPr lang="es-MX" b="1" dirty="0"/>
          </a:p>
        </p:txBody>
      </p:sp>
      <p:sp>
        <p:nvSpPr>
          <p:cNvPr id="5" name="Rectángulo 4">
            <a:extLst>
              <a:ext uri="{FF2B5EF4-FFF2-40B4-BE49-F238E27FC236}">
                <a16:creationId xmlns:a16="http://schemas.microsoft.com/office/drawing/2014/main" id="{4BE08CC1-B7A5-4585-9E2F-5A497F6692D2}"/>
              </a:ext>
            </a:extLst>
          </p:cNvPr>
          <p:cNvSpPr/>
          <p:nvPr/>
        </p:nvSpPr>
        <p:spPr>
          <a:xfrm>
            <a:off x="238923" y="1544008"/>
            <a:ext cx="2328913" cy="1064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LEALTAD</a:t>
            </a:r>
            <a:endParaRPr lang="es-MX" b="1" dirty="0"/>
          </a:p>
        </p:txBody>
      </p:sp>
      <p:sp>
        <p:nvSpPr>
          <p:cNvPr id="6" name="Rectángulo 5">
            <a:extLst>
              <a:ext uri="{FF2B5EF4-FFF2-40B4-BE49-F238E27FC236}">
                <a16:creationId xmlns:a16="http://schemas.microsoft.com/office/drawing/2014/main" id="{04EB4759-5FC9-46D1-A744-BB4F9A0EB0A3}"/>
              </a:ext>
            </a:extLst>
          </p:cNvPr>
          <p:cNvSpPr/>
          <p:nvPr/>
        </p:nvSpPr>
        <p:spPr>
          <a:xfrm>
            <a:off x="3870543" y="1544008"/>
            <a:ext cx="2630466" cy="1064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JUSTICIA</a:t>
            </a:r>
            <a:endParaRPr lang="es-MX" b="1" dirty="0"/>
          </a:p>
        </p:txBody>
      </p:sp>
      <p:pic>
        <p:nvPicPr>
          <p:cNvPr id="8" name="Imagen 7">
            <a:extLst>
              <a:ext uri="{FF2B5EF4-FFF2-40B4-BE49-F238E27FC236}">
                <a16:creationId xmlns:a16="http://schemas.microsoft.com/office/drawing/2014/main" id="{909218A2-53AB-4E59-A87A-6949762E80CD}"/>
              </a:ext>
            </a:extLst>
          </p:cNvPr>
          <p:cNvPicPr>
            <a:picLocks noChangeAspect="1"/>
          </p:cNvPicPr>
          <p:nvPr/>
        </p:nvPicPr>
        <p:blipFill rotWithShape="1">
          <a:blip r:embed="rId2">
            <a:extLst>
              <a:ext uri="{28A0092B-C50C-407E-A947-70E740481C1C}">
                <a14:useLocalDpi xmlns:a14="http://schemas.microsoft.com/office/drawing/2010/main" val="0"/>
              </a:ext>
            </a:extLst>
          </a:blip>
          <a:srcRect t="10425"/>
          <a:stretch/>
        </p:blipFill>
        <p:spPr>
          <a:xfrm>
            <a:off x="4647155" y="3650814"/>
            <a:ext cx="4472053" cy="2668446"/>
          </a:xfrm>
          <a:prstGeom prst="rect">
            <a:avLst/>
          </a:prstGeom>
        </p:spPr>
      </p:pic>
    </p:spTree>
    <p:extLst>
      <p:ext uri="{BB962C8B-B14F-4D97-AF65-F5344CB8AC3E}">
        <p14:creationId xmlns:p14="http://schemas.microsoft.com/office/powerpoint/2010/main" val="2917559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6E49626-ED17-495C-8484-501C0BFD13EC}"/>
              </a:ext>
            </a:extLst>
          </p:cNvPr>
          <p:cNvGrpSpPr/>
          <p:nvPr/>
        </p:nvGrpSpPr>
        <p:grpSpPr>
          <a:xfrm>
            <a:off x="0" y="-1"/>
            <a:ext cx="12192000" cy="6858001"/>
            <a:chOff x="1188134" y="240378"/>
            <a:chExt cx="10290072" cy="6512114"/>
          </a:xfrm>
        </p:grpSpPr>
        <p:pic>
          <p:nvPicPr>
            <p:cNvPr id="3" name="Imagen 2">
              <a:extLst>
                <a:ext uri="{FF2B5EF4-FFF2-40B4-BE49-F238E27FC236}">
                  <a16:creationId xmlns:a16="http://schemas.microsoft.com/office/drawing/2014/main" id="{0704291E-7543-471D-8296-E923616C4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134" y="240378"/>
              <a:ext cx="10290072" cy="6377244"/>
            </a:xfrm>
            <a:prstGeom prst="rect">
              <a:avLst/>
            </a:prstGeom>
          </p:spPr>
        </p:pic>
        <p:sp>
          <p:nvSpPr>
            <p:cNvPr id="4" name="Rectángulo 3">
              <a:extLst>
                <a:ext uri="{FF2B5EF4-FFF2-40B4-BE49-F238E27FC236}">
                  <a16:creationId xmlns:a16="http://schemas.microsoft.com/office/drawing/2014/main" id="{85870046-B1CC-48FB-ACAB-0C5EAD8EAB12}"/>
                </a:ext>
              </a:extLst>
            </p:cNvPr>
            <p:cNvSpPr/>
            <p:nvPr/>
          </p:nvSpPr>
          <p:spPr>
            <a:xfrm>
              <a:off x="2508900" y="268514"/>
              <a:ext cx="8646780" cy="800632"/>
            </a:xfrm>
            <a:prstGeom prst="rect">
              <a:avLst/>
            </a:prstGeom>
            <a:solidFill>
              <a:srgbClr val="F7B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1330BEF3-3574-4982-8FA1-4C401357425F}"/>
                </a:ext>
              </a:extLst>
            </p:cNvPr>
            <p:cNvSpPr/>
            <p:nvPr/>
          </p:nvSpPr>
          <p:spPr>
            <a:xfrm>
              <a:off x="1188134" y="5542671"/>
              <a:ext cx="9967546" cy="12098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id="{CF461016-8D03-498C-82FE-D414EF2CFF6D}"/>
                </a:ext>
              </a:extLst>
            </p:cNvPr>
            <p:cNvSpPr txBox="1"/>
            <p:nvPr/>
          </p:nvSpPr>
          <p:spPr>
            <a:xfrm>
              <a:off x="2079350" y="5542671"/>
              <a:ext cx="1377300" cy="584775"/>
            </a:xfrm>
            <a:prstGeom prst="rect">
              <a:avLst/>
            </a:prstGeom>
            <a:noFill/>
          </p:spPr>
          <p:txBody>
            <a:bodyPr wrap="none" rtlCol="0">
              <a:spAutoFit/>
            </a:bodyPr>
            <a:lstStyle/>
            <a:p>
              <a:r>
                <a:rPr lang="es-MX" sz="3200" b="1" dirty="0">
                  <a:latin typeface="+mj-lt"/>
                </a:rPr>
                <a:t>Actitud</a:t>
              </a:r>
            </a:p>
          </p:txBody>
        </p:sp>
        <p:sp>
          <p:nvSpPr>
            <p:cNvPr id="7" name="Rectángulo 6">
              <a:extLst>
                <a:ext uri="{FF2B5EF4-FFF2-40B4-BE49-F238E27FC236}">
                  <a16:creationId xmlns:a16="http://schemas.microsoft.com/office/drawing/2014/main" id="{B4C5DE95-A820-409C-B725-EC61AAFAA017}"/>
                </a:ext>
              </a:extLst>
            </p:cNvPr>
            <p:cNvSpPr/>
            <p:nvPr/>
          </p:nvSpPr>
          <p:spPr>
            <a:xfrm>
              <a:off x="1713590" y="1245605"/>
              <a:ext cx="365760" cy="2222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A7E9E825-D789-4622-B84D-94DD79C437E6}"/>
                </a:ext>
              </a:extLst>
            </p:cNvPr>
            <p:cNvSpPr txBox="1"/>
            <p:nvPr/>
          </p:nvSpPr>
          <p:spPr>
            <a:xfrm rot="16200000">
              <a:off x="526151" y="2019998"/>
              <a:ext cx="2644732" cy="461665"/>
            </a:xfrm>
            <a:prstGeom prst="rect">
              <a:avLst/>
            </a:prstGeom>
            <a:noFill/>
          </p:spPr>
          <p:txBody>
            <a:bodyPr wrap="square" rtlCol="0">
              <a:spAutoFit/>
            </a:bodyPr>
            <a:lstStyle/>
            <a:p>
              <a:pPr algn="ctr"/>
              <a:r>
                <a:rPr lang="es-MX" sz="2400" b="1" dirty="0">
                  <a:latin typeface="+mj-lt"/>
                </a:rPr>
                <a:t>Casos diarios</a:t>
              </a:r>
            </a:p>
          </p:txBody>
        </p:sp>
        <p:sp>
          <p:nvSpPr>
            <p:cNvPr id="9" name="Rectángulo 8">
              <a:extLst>
                <a:ext uri="{FF2B5EF4-FFF2-40B4-BE49-F238E27FC236}">
                  <a16:creationId xmlns:a16="http://schemas.microsoft.com/office/drawing/2014/main" id="{55B149AD-1471-4597-BC35-50CF0ED4D3F8}"/>
                </a:ext>
              </a:extLst>
            </p:cNvPr>
            <p:cNvSpPr/>
            <p:nvPr/>
          </p:nvSpPr>
          <p:spPr>
            <a:xfrm>
              <a:off x="8299938" y="3826412"/>
              <a:ext cx="2152357" cy="2391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a:extLst>
                <a:ext uri="{FF2B5EF4-FFF2-40B4-BE49-F238E27FC236}">
                  <a16:creationId xmlns:a16="http://schemas.microsoft.com/office/drawing/2014/main" id="{280D014B-2DC8-48BE-8D30-F697BC943C1B}"/>
                </a:ext>
              </a:extLst>
            </p:cNvPr>
            <p:cNvSpPr txBox="1"/>
            <p:nvPr/>
          </p:nvSpPr>
          <p:spPr>
            <a:xfrm>
              <a:off x="6527409" y="3715154"/>
              <a:ext cx="4088054" cy="461665"/>
            </a:xfrm>
            <a:prstGeom prst="rect">
              <a:avLst/>
            </a:prstGeom>
            <a:noFill/>
          </p:spPr>
          <p:txBody>
            <a:bodyPr wrap="square" rtlCol="0">
              <a:spAutoFit/>
            </a:bodyPr>
            <a:lstStyle/>
            <a:p>
              <a:pPr algn="ctr"/>
              <a:r>
                <a:rPr lang="es-MX" sz="2400" b="1" dirty="0">
                  <a:latin typeface="+mj-lt"/>
                </a:rPr>
                <a:t>Tiempo desde el primer caso</a:t>
              </a:r>
            </a:p>
          </p:txBody>
        </p:sp>
        <p:sp>
          <p:nvSpPr>
            <p:cNvPr id="11" name="CuadroTexto 10">
              <a:extLst>
                <a:ext uri="{FF2B5EF4-FFF2-40B4-BE49-F238E27FC236}">
                  <a16:creationId xmlns:a16="http://schemas.microsoft.com/office/drawing/2014/main" id="{134C5E93-5351-4359-85E9-BCF2F4672684}"/>
                </a:ext>
              </a:extLst>
            </p:cNvPr>
            <p:cNvSpPr txBox="1"/>
            <p:nvPr/>
          </p:nvSpPr>
          <p:spPr>
            <a:xfrm>
              <a:off x="4075346" y="291730"/>
              <a:ext cx="5513887" cy="844852"/>
            </a:xfrm>
            <a:prstGeom prst="rect">
              <a:avLst/>
            </a:prstGeom>
            <a:noFill/>
          </p:spPr>
          <p:txBody>
            <a:bodyPr wrap="none" rtlCol="0">
              <a:spAutoFit/>
            </a:bodyPr>
            <a:lstStyle/>
            <a:p>
              <a:r>
                <a:rPr lang="es-MX" sz="5400" b="1" dirty="0"/>
                <a:t>¿Por qué sumarnos?</a:t>
              </a:r>
            </a:p>
          </p:txBody>
        </p:sp>
        <p:sp>
          <p:nvSpPr>
            <p:cNvPr id="12" name="Rectángulo 11">
              <a:extLst>
                <a:ext uri="{FF2B5EF4-FFF2-40B4-BE49-F238E27FC236}">
                  <a16:creationId xmlns:a16="http://schemas.microsoft.com/office/drawing/2014/main" id="{3B1431A4-2E33-4F0F-970C-7AC243495405}"/>
                </a:ext>
              </a:extLst>
            </p:cNvPr>
            <p:cNvSpPr/>
            <p:nvPr/>
          </p:nvSpPr>
          <p:spPr>
            <a:xfrm>
              <a:off x="8046720" y="2025748"/>
              <a:ext cx="2568743" cy="2250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B6E1D514-F470-43B3-85EA-BD5E8045F111}"/>
                </a:ext>
              </a:extLst>
            </p:cNvPr>
            <p:cNvSpPr txBox="1"/>
            <p:nvPr/>
          </p:nvSpPr>
          <p:spPr>
            <a:xfrm>
              <a:off x="7100378" y="1953623"/>
              <a:ext cx="4377828" cy="369332"/>
            </a:xfrm>
            <a:prstGeom prst="rect">
              <a:avLst/>
            </a:prstGeom>
            <a:noFill/>
          </p:spPr>
          <p:txBody>
            <a:bodyPr wrap="square" rtlCol="0">
              <a:spAutoFit/>
            </a:bodyPr>
            <a:lstStyle/>
            <a:p>
              <a:pPr algn="ctr"/>
              <a:r>
                <a:rPr lang="es-MX" b="1" dirty="0">
                  <a:latin typeface="+mj-lt"/>
                </a:rPr>
                <a:t>Capacidad del sistema de salud</a:t>
              </a:r>
            </a:p>
          </p:txBody>
        </p:sp>
      </p:grpSp>
    </p:spTree>
    <p:extLst>
      <p:ext uri="{BB962C8B-B14F-4D97-AF65-F5344CB8AC3E}">
        <p14:creationId xmlns:p14="http://schemas.microsoft.com/office/powerpoint/2010/main" val="3161588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27A298-4075-44B3-A5E3-F97005F6577B}"/>
              </a:ext>
            </a:extLst>
          </p:cNvPr>
          <p:cNvSpPr txBox="1">
            <a:spLocks/>
          </p:cNvSpPr>
          <p:nvPr/>
        </p:nvSpPr>
        <p:spPr>
          <a:xfrm>
            <a:off x="238923" y="223208"/>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t>DISCRIMINACIÓN</a:t>
            </a:r>
          </a:p>
          <a:p>
            <a:endParaRPr lang="es-ES" dirty="0"/>
          </a:p>
          <a:p>
            <a:endParaRPr lang="es-MX" dirty="0"/>
          </a:p>
        </p:txBody>
      </p:sp>
      <p:pic>
        <p:nvPicPr>
          <p:cNvPr id="4" name="Imagen 3">
            <a:extLst>
              <a:ext uri="{FF2B5EF4-FFF2-40B4-BE49-F238E27FC236}">
                <a16:creationId xmlns:a16="http://schemas.microsoft.com/office/drawing/2014/main" id="{C1B387CD-C21F-41D0-B46B-98B9B1BD0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23" y="1158069"/>
            <a:ext cx="3656584" cy="2270931"/>
          </a:xfrm>
          <a:prstGeom prst="rect">
            <a:avLst/>
          </a:prstGeom>
        </p:spPr>
      </p:pic>
      <p:pic>
        <p:nvPicPr>
          <p:cNvPr id="6" name="Imagen 5">
            <a:extLst>
              <a:ext uri="{FF2B5EF4-FFF2-40B4-BE49-F238E27FC236}">
                <a16:creationId xmlns:a16="http://schemas.microsoft.com/office/drawing/2014/main" id="{561DE316-B2A7-47DF-B82D-36B21B081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708" y="1158069"/>
            <a:ext cx="3656584" cy="2270930"/>
          </a:xfrm>
          <a:prstGeom prst="rect">
            <a:avLst/>
          </a:prstGeom>
        </p:spPr>
      </p:pic>
      <p:pic>
        <p:nvPicPr>
          <p:cNvPr id="8194" name="Picture 2" descr="Por qué el coronavirus es mucho más letal para varones que para ...">
            <a:extLst>
              <a:ext uri="{FF2B5EF4-FFF2-40B4-BE49-F238E27FC236}">
                <a16:creationId xmlns:a16="http://schemas.microsoft.com/office/drawing/2014/main" id="{8A4A5818-F4CB-4310-9B24-B0988D063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08" y="4001478"/>
            <a:ext cx="3656583" cy="227093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3BC3164F-AE3F-4C06-971D-279865238310}"/>
              </a:ext>
            </a:extLst>
          </p:cNvPr>
          <p:cNvSpPr txBox="1"/>
          <p:nvPr/>
        </p:nvSpPr>
        <p:spPr>
          <a:xfrm>
            <a:off x="4998901" y="4210305"/>
            <a:ext cx="3255751" cy="2062103"/>
          </a:xfrm>
          <a:prstGeom prst="rect">
            <a:avLst/>
          </a:prstGeom>
          <a:noFill/>
        </p:spPr>
        <p:txBody>
          <a:bodyPr wrap="square" rtlCol="0">
            <a:spAutoFit/>
          </a:bodyPr>
          <a:lstStyle/>
          <a:p>
            <a:r>
              <a:rPr lang="es-ES" sz="3200" b="1" dirty="0">
                <a:solidFill>
                  <a:srgbClr val="FF0000"/>
                </a:solidFill>
              </a:rPr>
              <a:t>Miedo al </a:t>
            </a:r>
          </a:p>
          <a:p>
            <a:r>
              <a:rPr lang="es-ES" sz="3200" b="1" dirty="0">
                <a:solidFill>
                  <a:srgbClr val="FF0000"/>
                </a:solidFill>
              </a:rPr>
              <a:t>contagio.</a:t>
            </a:r>
          </a:p>
          <a:p>
            <a:endParaRPr lang="es-ES" sz="3200" b="1" dirty="0">
              <a:solidFill>
                <a:srgbClr val="FF0000"/>
              </a:solidFill>
            </a:endParaRPr>
          </a:p>
          <a:p>
            <a:endParaRPr lang="es-MX" sz="3200" b="1" dirty="0">
              <a:solidFill>
                <a:srgbClr val="FF0000"/>
              </a:solidFill>
            </a:endParaRPr>
          </a:p>
        </p:txBody>
      </p:sp>
    </p:spTree>
    <p:extLst>
      <p:ext uri="{BB962C8B-B14F-4D97-AF65-F5344CB8AC3E}">
        <p14:creationId xmlns:p14="http://schemas.microsoft.com/office/powerpoint/2010/main" val="130398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01666" y="3192613"/>
            <a:ext cx="9261481" cy="1320515"/>
          </a:xfrm>
        </p:spPr>
        <p:txBody>
          <a:bodyPr/>
          <a:lstStyle/>
          <a:p>
            <a:r>
              <a:rPr lang="es-ES" sz="3200" dirty="0"/>
              <a:t>Programas de salud en el trabajo ante SARS-COV2.</a:t>
            </a:r>
            <a:endParaRPr lang="es-MX" sz="3200" dirty="0"/>
          </a:p>
        </p:txBody>
      </p:sp>
      <p:sp>
        <p:nvSpPr>
          <p:cNvPr id="3" name="Subtítulo 2"/>
          <p:cNvSpPr>
            <a:spLocks noGrp="1"/>
          </p:cNvSpPr>
          <p:nvPr>
            <p:ph type="subTitle" idx="1"/>
          </p:nvPr>
        </p:nvSpPr>
        <p:spPr/>
        <p:txBody>
          <a:bodyPr/>
          <a:lstStyle/>
          <a:p>
            <a:r>
              <a:rPr lang="es-ES" dirty="0"/>
              <a:t>Dr. Arturo Macedo Montalvo.</a:t>
            </a:r>
          </a:p>
          <a:p>
            <a:r>
              <a:rPr lang="es-ES" dirty="0"/>
              <a:t> </a:t>
            </a:r>
            <a:endParaRPr lang="es-MX" dirty="0"/>
          </a:p>
        </p:txBody>
      </p:sp>
    </p:spTree>
    <p:extLst>
      <p:ext uri="{BB962C8B-B14F-4D97-AF65-F5344CB8AC3E}">
        <p14:creationId xmlns:p14="http://schemas.microsoft.com/office/powerpoint/2010/main" val="3256134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lud Mental">
            <a:extLst>
              <a:ext uri="{FF2B5EF4-FFF2-40B4-BE49-F238E27FC236}">
                <a16:creationId xmlns:a16="http://schemas.microsoft.com/office/drawing/2014/main" id="{D732E11A-667A-470D-B132-F51D65985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557" y="1131053"/>
            <a:ext cx="4130709" cy="3504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Flecha: a la derecha 2">
            <a:extLst>
              <a:ext uri="{FF2B5EF4-FFF2-40B4-BE49-F238E27FC236}">
                <a16:creationId xmlns:a16="http://schemas.microsoft.com/office/drawing/2014/main" id="{BC6CB100-5B2D-4166-BDA1-533DA69CF586}"/>
              </a:ext>
            </a:extLst>
          </p:cNvPr>
          <p:cNvSpPr/>
          <p:nvPr/>
        </p:nvSpPr>
        <p:spPr>
          <a:xfrm>
            <a:off x="4982816" y="2727946"/>
            <a:ext cx="1510749" cy="701054"/>
          </a:xfrm>
          <a:prstGeom prst="rightArrow">
            <a:avLst>
              <a:gd name="adj1" fmla="val 2353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28" name="Picture 4" descr="Qué es el coronavirus Covid-19 o neumonía de Wuhan y cómo se contagia">
            <a:extLst>
              <a:ext uri="{FF2B5EF4-FFF2-40B4-BE49-F238E27FC236}">
                <a16:creationId xmlns:a16="http://schemas.microsoft.com/office/drawing/2014/main" id="{82B41731-B381-4A03-98F3-5500727C3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601" y="2355134"/>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48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4A3B3-98A5-4A41-9E05-140A96865CFA}"/>
              </a:ext>
            </a:extLst>
          </p:cNvPr>
          <p:cNvSpPr txBox="1">
            <a:spLocks/>
          </p:cNvSpPr>
          <p:nvPr/>
        </p:nvSpPr>
        <p:spPr>
          <a:xfrm>
            <a:off x="238923" y="223208"/>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t>CONTAGIO COLECTIVO</a:t>
            </a:r>
          </a:p>
          <a:p>
            <a:endParaRPr lang="es-ES" dirty="0"/>
          </a:p>
          <a:p>
            <a:endParaRPr lang="es-MX" dirty="0"/>
          </a:p>
        </p:txBody>
      </p:sp>
      <p:sp>
        <p:nvSpPr>
          <p:cNvPr id="3" name="CuadroTexto 2">
            <a:extLst>
              <a:ext uri="{FF2B5EF4-FFF2-40B4-BE49-F238E27FC236}">
                <a16:creationId xmlns:a16="http://schemas.microsoft.com/office/drawing/2014/main" id="{116C782F-FFFB-4537-B0A4-BDD1401FEE62}"/>
              </a:ext>
            </a:extLst>
          </p:cNvPr>
          <p:cNvSpPr txBox="1"/>
          <p:nvPr/>
        </p:nvSpPr>
        <p:spPr>
          <a:xfrm>
            <a:off x="238923" y="1127342"/>
            <a:ext cx="7452058" cy="923330"/>
          </a:xfrm>
          <a:prstGeom prst="rect">
            <a:avLst/>
          </a:prstGeom>
          <a:noFill/>
        </p:spPr>
        <p:txBody>
          <a:bodyPr wrap="square" rtlCol="0">
            <a:spAutoFit/>
          </a:bodyPr>
          <a:lstStyle/>
          <a:p>
            <a:r>
              <a:rPr lang="es-ES" dirty="0"/>
              <a:t>Comportamiento Irracional</a:t>
            </a:r>
          </a:p>
          <a:p>
            <a:endParaRPr lang="es-ES" dirty="0"/>
          </a:p>
          <a:p>
            <a:r>
              <a:rPr lang="es-ES" dirty="0"/>
              <a:t>Contagio Emocional. </a:t>
            </a:r>
            <a:endParaRPr lang="es-MX" dirty="0"/>
          </a:p>
        </p:txBody>
      </p:sp>
      <p:sp>
        <p:nvSpPr>
          <p:cNvPr id="4" name="Rectángulo 3">
            <a:extLst>
              <a:ext uri="{FF2B5EF4-FFF2-40B4-BE49-F238E27FC236}">
                <a16:creationId xmlns:a16="http://schemas.microsoft.com/office/drawing/2014/main" id="{068753CE-DE10-4DC1-B42A-F83C9F81F316}"/>
              </a:ext>
            </a:extLst>
          </p:cNvPr>
          <p:cNvSpPr/>
          <p:nvPr/>
        </p:nvSpPr>
        <p:spPr>
          <a:xfrm>
            <a:off x="3300608" y="2516339"/>
            <a:ext cx="3419606" cy="51356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EMOCIONES PRIMARIAS</a:t>
            </a:r>
            <a:endParaRPr lang="es-MX" b="1" dirty="0"/>
          </a:p>
        </p:txBody>
      </p:sp>
      <p:sp>
        <p:nvSpPr>
          <p:cNvPr id="5" name="Rectángulo 4">
            <a:extLst>
              <a:ext uri="{FF2B5EF4-FFF2-40B4-BE49-F238E27FC236}">
                <a16:creationId xmlns:a16="http://schemas.microsoft.com/office/drawing/2014/main" id="{9FA188F6-D7A2-4BD0-9067-4C92E45C5755}"/>
              </a:ext>
            </a:extLst>
          </p:cNvPr>
          <p:cNvSpPr/>
          <p:nvPr/>
        </p:nvSpPr>
        <p:spPr>
          <a:xfrm>
            <a:off x="438411" y="3682652"/>
            <a:ext cx="1766169" cy="63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MIEDO</a:t>
            </a:r>
            <a:endParaRPr lang="es-MX" b="1" dirty="0"/>
          </a:p>
        </p:txBody>
      </p:sp>
      <p:sp>
        <p:nvSpPr>
          <p:cNvPr id="7" name="Rectángulo 6">
            <a:extLst>
              <a:ext uri="{FF2B5EF4-FFF2-40B4-BE49-F238E27FC236}">
                <a16:creationId xmlns:a16="http://schemas.microsoft.com/office/drawing/2014/main" id="{D0BE9B41-3260-4E66-9B52-66DA00272A2B}"/>
              </a:ext>
            </a:extLst>
          </p:cNvPr>
          <p:cNvSpPr/>
          <p:nvPr/>
        </p:nvSpPr>
        <p:spPr>
          <a:xfrm>
            <a:off x="2743200" y="3682652"/>
            <a:ext cx="1766169" cy="63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ALEGRIA</a:t>
            </a:r>
            <a:endParaRPr lang="es-MX" b="1" dirty="0"/>
          </a:p>
        </p:txBody>
      </p:sp>
      <p:sp>
        <p:nvSpPr>
          <p:cNvPr id="9" name="Rectángulo 8">
            <a:extLst>
              <a:ext uri="{FF2B5EF4-FFF2-40B4-BE49-F238E27FC236}">
                <a16:creationId xmlns:a16="http://schemas.microsoft.com/office/drawing/2014/main" id="{F071915F-8745-433F-929B-8F3DFFA59AF6}"/>
              </a:ext>
            </a:extLst>
          </p:cNvPr>
          <p:cNvSpPr/>
          <p:nvPr/>
        </p:nvSpPr>
        <p:spPr>
          <a:xfrm>
            <a:off x="5010411" y="3682652"/>
            <a:ext cx="1929008" cy="63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TRISTEZA</a:t>
            </a:r>
            <a:endParaRPr lang="es-MX" b="1" dirty="0"/>
          </a:p>
        </p:txBody>
      </p:sp>
      <p:sp>
        <p:nvSpPr>
          <p:cNvPr id="10" name="Rectángulo 9">
            <a:extLst>
              <a:ext uri="{FF2B5EF4-FFF2-40B4-BE49-F238E27FC236}">
                <a16:creationId xmlns:a16="http://schemas.microsoft.com/office/drawing/2014/main" id="{D19F50DE-FCC2-44ED-893C-23BB9491FE0B}"/>
              </a:ext>
            </a:extLst>
          </p:cNvPr>
          <p:cNvSpPr/>
          <p:nvPr/>
        </p:nvSpPr>
        <p:spPr>
          <a:xfrm>
            <a:off x="7467600" y="3682652"/>
            <a:ext cx="1929008" cy="63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COLERA</a:t>
            </a:r>
            <a:endParaRPr lang="es-MX" b="1" dirty="0"/>
          </a:p>
        </p:txBody>
      </p:sp>
      <p:pic>
        <p:nvPicPr>
          <p:cNvPr id="12" name="Imagen 11">
            <a:extLst>
              <a:ext uri="{FF2B5EF4-FFF2-40B4-BE49-F238E27FC236}">
                <a16:creationId xmlns:a16="http://schemas.microsoft.com/office/drawing/2014/main" id="{DF41F462-C59C-4CCC-A474-B78F845EDDF2}"/>
              </a:ext>
            </a:extLst>
          </p:cNvPr>
          <p:cNvPicPr>
            <a:picLocks noChangeAspect="1"/>
          </p:cNvPicPr>
          <p:nvPr/>
        </p:nvPicPr>
        <p:blipFill rotWithShape="1">
          <a:blip r:embed="rId2">
            <a:extLst>
              <a:ext uri="{28A0092B-C50C-407E-A947-70E740481C1C}">
                <a14:useLocalDpi xmlns:a14="http://schemas.microsoft.com/office/drawing/2010/main" val="0"/>
              </a:ext>
            </a:extLst>
          </a:blip>
          <a:srcRect b="11125"/>
          <a:stretch/>
        </p:blipFill>
        <p:spPr>
          <a:xfrm>
            <a:off x="5993704" y="4484319"/>
            <a:ext cx="3144320" cy="2150474"/>
          </a:xfrm>
          <a:prstGeom prst="rect">
            <a:avLst/>
          </a:prstGeom>
        </p:spPr>
      </p:pic>
      <p:pic>
        <p:nvPicPr>
          <p:cNvPr id="14" name="Imagen 13">
            <a:extLst>
              <a:ext uri="{FF2B5EF4-FFF2-40B4-BE49-F238E27FC236}">
                <a16:creationId xmlns:a16="http://schemas.microsoft.com/office/drawing/2014/main" id="{B1245372-0956-4935-B210-F5B2FBBF0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33" y="4601085"/>
            <a:ext cx="4043036" cy="2050397"/>
          </a:xfrm>
          <a:prstGeom prst="rect">
            <a:avLst/>
          </a:prstGeom>
        </p:spPr>
      </p:pic>
      <p:pic>
        <p:nvPicPr>
          <p:cNvPr id="5122" name="Picture 2" descr="Manuel García Melgar en Twitter: &quot;Les dejo los assets de el tache ...">
            <a:extLst>
              <a:ext uri="{FF2B5EF4-FFF2-40B4-BE49-F238E27FC236}">
                <a16:creationId xmlns:a16="http://schemas.microsoft.com/office/drawing/2014/main" id="{7E71A7AB-9349-4344-9E7A-99235A3EF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257" y="5892659"/>
            <a:ext cx="947737" cy="9477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nuel García Melgar en Twitter: &quot;Les dejo los assets de el tache ...">
            <a:extLst>
              <a:ext uri="{FF2B5EF4-FFF2-40B4-BE49-F238E27FC236}">
                <a16:creationId xmlns:a16="http://schemas.microsoft.com/office/drawing/2014/main" id="{46B61EDB-3C64-4360-8AC4-A0B77901A9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5591" y="5977867"/>
            <a:ext cx="862529" cy="862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813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D671A8-2004-45BB-9AD5-845B59FEA95E}"/>
              </a:ext>
            </a:extLst>
          </p:cNvPr>
          <p:cNvSpPr>
            <a:spLocks noGrp="1"/>
          </p:cNvSpPr>
          <p:nvPr>
            <p:ph type="title"/>
          </p:nvPr>
        </p:nvSpPr>
        <p:spPr>
          <a:xfrm>
            <a:off x="97244" y="156238"/>
            <a:ext cx="9756847" cy="1320800"/>
          </a:xfrm>
        </p:spPr>
        <p:txBody>
          <a:bodyPr/>
          <a:lstStyle/>
          <a:p>
            <a:r>
              <a:rPr lang="es-ES" dirty="0"/>
              <a:t>PLANES DE ATENCIÓN ANTE SARS-COV 2</a:t>
            </a:r>
            <a:endParaRPr lang="es-MX" dirty="0"/>
          </a:p>
        </p:txBody>
      </p:sp>
      <p:sp>
        <p:nvSpPr>
          <p:cNvPr id="3" name="Marcador de contenido 2">
            <a:extLst>
              <a:ext uri="{FF2B5EF4-FFF2-40B4-BE49-F238E27FC236}">
                <a16:creationId xmlns:a16="http://schemas.microsoft.com/office/drawing/2014/main" id="{1F99EE27-CD7D-46E4-B8F5-88407033A809}"/>
              </a:ext>
            </a:extLst>
          </p:cNvPr>
          <p:cNvSpPr>
            <a:spLocks noGrp="1"/>
          </p:cNvSpPr>
          <p:nvPr>
            <p:ph idx="1"/>
          </p:nvPr>
        </p:nvSpPr>
        <p:spPr/>
        <p:txBody>
          <a:bodyPr/>
          <a:lstStyle/>
          <a:p>
            <a:r>
              <a:rPr lang="es-ES" dirty="0"/>
              <a:t>SANO RETORNO</a:t>
            </a:r>
          </a:p>
          <a:p>
            <a:r>
              <a:rPr lang="es-ES" b="1" dirty="0"/>
              <a:t>“NO CONTAGIEMOS AL EMPLEO”</a:t>
            </a:r>
          </a:p>
          <a:p>
            <a:endParaRPr lang="es-ES" dirty="0"/>
          </a:p>
          <a:p>
            <a:r>
              <a:rPr lang="es-ES" dirty="0"/>
              <a:t>Protocolos.</a:t>
            </a:r>
          </a:p>
          <a:p>
            <a:r>
              <a:rPr lang="es-ES" dirty="0"/>
              <a:t>Sana Distancia.</a:t>
            </a:r>
          </a:p>
          <a:p>
            <a:r>
              <a:rPr lang="es-ES" dirty="0"/>
              <a:t>Uso del Cubrebocas.</a:t>
            </a:r>
          </a:p>
          <a:p>
            <a:r>
              <a:rPr lang="es-ES" dirty="0"/>
              <a:t>Normas respiratorias.</a:t>
            </a:r>
          </a:p>
          <a:p>
            <a:r>
              <a:rPr lang="es-ES" dirty="0"/>
              <a:t>Manejo de casos sospechosos, confirmados y seguimiento de contactos.</a:t>
            </a:r>
          </a:p>
          <a:p>
            <a:r>
              <a:rPr lang="es-ES" dirty="0"/>
              <a:t>Señalización de áreas. </a:t>
            </a:r>
            <a:endParaRPr lang="es-MX" dirty="0"/>
          </a:p>
        </p:txBody>
      </p:sp>
    </p:spTree>
    <p:extLst>
      <p:ext uri="{BB962C8B-B14F-4D97-AF65-F5344CB8AC3E}">
        <p14:creationId xmlns:p14="http://schemas.microsoft.com/office/powerpoint/2010/main" val="4244794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n 2" descr="image001">
            <a:extLst>
              <a:ext uri="{FF2B5EF4-FFF2-40B4-BE49-F238E27FC236}">
                <a16:creationId xmlns:a16="http://schemas.microsoft.com/office/drawing/2014/main" id="{53CE9E8A-75B0-4560-988F-8F5393536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472" y="1442628"/>
            <a:ext cx="3047528" cy="471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Imagen 1" descr="image003">
            <a:extLst>
              <a:ext uri="{FF2B5EF4-FFF2-40B4-BE49-F238E27FC236}">
                <a16:creationId xmlns:a16="http://schemas.microsoft.com/office/drawing/2014/main" id="{CB37B6E6-CABB-4099-B1CD-CB4A5232E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8186" y="2602270"/>
            <a:ext cx="5078175" cy="297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Imagen 1" descr="cid:image002.jpg@01D609B1.DB54FDD0">
            <a:extLst>
              <a:ext uri="{FF2B5EF4-FFF2-40B4-BE49-F238E27FC236}">
                <a16:creationId xmlns:a16="http://schemas.microsoft.com/office/drawing/2014/main" id="{C2766874-93E5-4EE4-A1B6-E6598D309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49" y="1043965"/>
            <a:ext cx="3562526" cy="551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4">
            <a:extLst>
              <a:ext uri="{FF2B5EF4-FFF2-40B4-BE49-F238E27FC236}">
                <a16:creationId xmlns:a16="http://schemas.microsoft.com/office/drawing/2014/main" id="{C2643F0E-FFEA-498A-8F51-8EFD4D0B27AE}"/>
              </a:ext>
            </a:extLst>
          </p:cNvPr>
          <p:cNvSpPr>
            <a:spLocks noGrp="1"/>
          </p:cNvSpPr>
          <p:nvPr>
            <p:ph type="title"/>
          </p:nvPr>
        </p:nvSpPr>
        <p:spPr>
          <a:xfrm>
            <a:off x="176293" y="248861"/>
            <a:ext cx="8596668" cy="1320800"/>
          </a:xfrm>
        </p:spPr>
        <p:txBody>
          <a:bodyPr/>
          <a:lstStyle/>
          <a:p>
            <a:r>
              <a:rPr lang="es-ES" dirty="0"/>
              <a:t>Difusión al personal. </a:t>
            </a:r>
            <a:endParaRPr lang="es-MX" dirty="0"/>
          </a:p>
        </p:txBody>
      </p:sp>
    </p:spTree>
    <p:extLst>
      <p:ext uri="{BB962C8B-B14F-4D97-AF65-F5344CB8AC3E}">
        <p14:creationId xmlns:p14="http://schemas.microsoft.com/office/powerpoint/2010/main" val="4228088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0B5D194-C338-466E-8E74-92E0D175D4F3}"/>
              </a:ext>
            </a:extLst>
          </p:cNvPr>
          <p:cNvSpPr txBox="1"/>
          <p:nvPr/>
        </p:nvSpPr>
        <p:spPr>
          <a:xfrm>
            <a:off x="8238845" y="1568135"/>
            <a:ext cx="2488341" cy="830997"/>
          </a:xfrm>
          <a:prstGeom prst="rect">
            <a:avLst/>
          </a:prstGeom>
          <a:solidFill>
            <a:schemeClr val="bg2">
              <a:lumMod val="25000"/>
            </a:schemeClr>
          </a:solidFill>
          <a:effectLst>
            <a:outerShdw blurRad="50800" dist="38100" dir="2700000" algn="tl" rotWithShape="0">
              <a:prstClr val="black">
                <a:alpha val="40000"/>
              </a:prstClr>
            </a:outerShdw>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Solicita atención.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Detectado en “saludo”.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Detectado en Filtro.</a:t>
            </a:r>
            <a:endParaRPr kumimoji="0" lang="es-MX"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9" name="CuadroTexto 8">
            <a:extLst>
              <a:ext uri="{FF2B5EF4-FFF2-40B4-BE49-F238E27FC236}">
                <a16:creationId xmlns:a16="http://schemas.microsoft.com/office/drawing/2014/main" id="{CD07C16B-00BF-4DFE-9CDD-52729A82DFCE}"/>
              </a:ext>
            </a:extLst>
          </p:cNvPr>
          <p:cNvSpPr txBox="1"/>
          <p:nvPr/>
        </p:nvSpPr>
        <p:spPr>
          <a:xfrm>
            <a:off x="6323058" y="2707906"/>
            <a:ext cx="31540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uadroTexto 9">
            <a:extLst>
              <a:ext uri="{FF2B5EF4-FFF2-40B4-BE49-F238E27FC236}">
                <a16:creationId xmlns:a16="http://schemas.microsoft.com/office/drawing/2014/main" id="{1D8F36D9-FC3B-4CE6-B113-CDB0FC9E5F3B}"/>
              </a:ext>
            </a:extLst>
          </p:cNvPr>
          <p:cNvSpPr txBox="1"/>
          <p:nvPr/>
        </p:nvSpPr>
        <p:spPr>
          <a:xfrm>
            <a:off x="6001492" y="2545599"/>
            <a:ext cx="40154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Envío a </a:t>
            </a:r>
            <a:r>
              <a:rPr kumimoji="0" lang="es-ES" sz="1600" b="1"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Servicio Médico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AREA MÉDICA RESPIRATORIA</a:t>
            </a:r>
            <a:endParaRPr kumimoji="0" lang="es-MX" sz="1600" b="1"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endParaRPr>
          </a:p>
        </p:txBody>
      </p:sp>
      <p:sp>
        <p:nvSpPr>
          <p:cNvPr id="31" name="Rectángulo 30">
            <a:extLst>
              <a:ext uri="{FF2B5EF4-FFF2-40B4-BE49-F238E27FC236}">
                <a16:creationId xmlns:a16="http://schemas.microsoft.com/office/drawing/2014/main" id="{15D2393C-309B-4003-B43A-B646EA5F2477}"/>
              </a:ext>
            </a:extLst>
          </p:cNvPr>
          <p:cNvSpPr/>
          <p:nvPr/>
        </p:nvSpPr>
        <p:spPr>
          <a:xfrm>
            <a:off x="5000882" y="1663909"/>
            <a:ext cx="2011680" cy="86864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Trabajador/ visitante presenta síntomas respiratorios. </a:t>
            </a:r>
            <a:endParaRPr kumimoji="0" lang="es-MX"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33" name="Rectángulo 32">
            <a:extLst>
              <a:ext uri="{FF2B5EF4-FFF2-40B4-BE49-F238E27FC236}">
                <a16:creationId xmlns:a16="http://schemas.microsoft.com/office/drawing/2014/main" id="{4C24953D-173A-49B2-A122-2E5E4B6147C9}"/>
              </a:ext>
            </a:extLst>
          </p:cNvPr>
          <p:cNvSpPr/>
          <p:nvPr/>
        </p:nvSpPr>
        <p:spPr>
          <a:xfrm>
            <a:off x="8344363" y="3554093"/>
            <a:ext cx="1643054" cy="107262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¿Paciente presenta fiebre / Dificultad respiratoria?</a:t>
            </a:r>
            <a:endParaRPr kumimoji="0" lang="es-MX" sz="1600" b="1"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endParaRPr>
          </a:p>
        </p:txBody>
      </p:sp>
      <p:sp>
        <p:nvSpPr>
          <p:cNvPr id="35" name="Rectángulo 34">
            <a:extLst>
              <a:ext uri="{FF2B5EF4-FFF2-40B4-BE49-F238E27FC236}">
                <a16:creationId xmlns:a16="http://schemas.microsoft.com/office/drawing/2014/main" id="{08FAC621-25F2-493C-8A84-E205D7961C1B}"/>
              </a:ext>
            </a:extLst>
          </p:cNvPr>
          <p:cNvSpPr/>
          <p:nvPr/>
        </p:nvSpPr>
        <p:spPr>
          <a:xfrm>
            <a:off x="2293394" y="2265017"/>
            <a:ext cx="1511815" cy="2428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Tiene algún factor de riesgo:</a:t>
            </a:r>
            <a:r>
              <a:rPr kumimoji="0" lang="es-ES" sz="16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2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Contacto con personas que han viajado a zona de riesgo.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MX" sz="12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Contacto con enfermos.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MX" sz="12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Enfermedad concomitante (DM, HAS).</a:t>
            </a:r>
          </a:p>
        </p:txBody>
      </p:sp>
      <p:sp>
        <p:nvSpPr>
          <p:cNvPr id="54" name="Rectángulo 53">
            <a:extLst>
              <a:ext uri="{FF2B5EF4-FFF2-40B4-BE49-F238E27FC236}">
                <a16:creationId xmlns:a16="http://schemas.microsoft.com/office/drawing/2014/main" id="{297AA656-F9E6-43A1-AE0A-E99BA6F38C52}"/>
              </a:ext>
            </a:extLst>
          </p:cNvPr>
          <p:cNvSpPr/>
          <p:nvPr/>
        </p:nvSpPr>
        <p:spPr>
          <a:xfrm>
            <a:off x="10937424" y="3310515"/>
            <a:ext cx="1121049" cy="1374970"/>
          </a:xfrm>
          <a:prstGeom prst="rect">
            <a:avLst/>
          </a:prstGeom>
          <a:solidFill>
            <a:srgbClr val="FF5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Envío a IMSS Urgencias para valoración </a:t>
            </a:r>
            <a:endParaRPr kumimoji="0" lang="es-MX"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55" name="Rectángulo 54">
            <a:extLst>
              <a:ext uri="{FF2B5EF4-FFF2-40B4-BE49-F238E27FC236}">
                <a16:creationId xmlns:a16="http://schemas.microsoft.com/office/drawing/2014/main" id="{B941BC4A-4073-4A0C-8ECE-248A3BA49A4D}"/>
              </a:ext>
            </a:extLst>
          </p:cNvPr>
          <p:cNvSpPr/>
          <p:nvPr/>
        </p:nvSpPr>
        <p:spPr>
          <a:xfrm>
            <a:off x="8009197" y="5610979"/>
            <a:ext cx="2313385" cy="999199"/>
          </a:xfrm>
          <a:prstGeom prst="rect">
            <a:avLst/>
          </a:prstGeom>
          <a:solidFill>
            <a:schemeClr val="accent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Entrega Kit Anti COVID, Aislamiento por 14 días en domicilio y contactar a 800 COVID. </a:t>
            </a:r>
            <a:endParaRPr kumimoji="0" lang="es-MX"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56" name="Rectángulo 55">
            <a:extLst>
              <a:ext uri="{FF2B5EF4-FFF2-40B4-BE49-F238E27FC236}">
                <a16:creationId xmlns:a16="http://schemas.microsoft.com/office/drawing/2014/main" id="{EF260D19-4A2C-4F40-9E58-95A09C9FDD36}"/>
              </a:ext>
            </a:extLst>
          </p:cNvPr>
          <p:cNvSpPr/>
          <p:nvPr/>
        </p:nvSpPr>
        <p:spPr>
          <a:xfrm>
            <a:off x="4684390" y="3310271"/>
            <a:ext cx="2723036" cy="13215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¿Paciente cumple con la definición operacional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“CASO SOSPECHOSO”?</a:t>
            </a:r>
            <a:endParaRPr kumimoji="0" lang="es-MX"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57" name="Rectángulo 56">
            <a:extLst>
              <a:ext uri="{FF2B5EF4-FFF2-40B4-BE49-F238E27FC236}">
                <a16:creationId xmlns:a16="http://schemas.microsoft.com/office/drawing/2014/main" id="{63DC3139-9A0F-4F2B-90A6-4C79BD76B05E}"/>
              </a:ext>
            </a:extLst>
          </p:cNvPr>
          <p:cNvSpPr/>
          <p:nvPr/>
        </p:nvSpPr>
        <p:spPr>
          <a:xfrm>
            <a:off x="209115" y="3310515"/>
            <a:ext cx="1261072" cy="1559783"/>
          </a:xfrm>
          <a:prstGeom prst="rect">
            <a:avLst/>
          </a:prstGeom>
          <a:solidFill>
            <a:schemeClr val="accent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Entrega Kit Anti COVID, Aislamiento y contactar a 800 COVID</a:t>
            </a:r>
            <a:endParaRPr kumimoji="0" lang="es-MX"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58" name="Rectángulo 57">
            <a:extLst>
              <a:ext uri="{FF2B5EF4-FFF2-40B4-BE49-F238E27FC236}">
                <a16:creationId xmlns:a16="http://schemas.microsoft.com/office/drawing/2014/main" id="{80672923-AEAF-4F14-8364-EC11B7564BD8}"/>
              </a:ext>
            </a:extLst>
          </p:cNvPr>
          <p:cNvSpPr/>
          <p:nvPr/>
        </p:nvSpPr>
        <p:spPr>
          <a:xfrm>
            <a:off x="1822568" y="5752231"/>
            <a:ext cx="2209149" cy="85794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Regresa al trabajo </a:t>
            </a:r>
            <a:r>
              <a:rPr kumimoji="0" lang="es-ES"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con medidas higiénicas y protección.</a:t>
            </a:r>
            <a:endParaRPr kumimoji="0" lang="es-MX"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cxnSp>
        <p:nvCxnSpPr>
          <p:cNvPr id="4" name="Conector recto de flecha 3"/>
          <p:cNvCxnSpPr>
            <a:cxnSpLocks/>
            <a:stCxn id="31" idx="2"/>
          </p:cNvCxnSpPr>
          <p:nvPr/>
        </p:nvCxnSpPr>
        <p:spPr>
          <a:xfrm flipH="1">
            <a:off x="6005046" y="2532553"/>
            <a:ext cx="1676" cy="784287"/>
          </a:xfrm>
          <a:prstGeom prst="straightConnector1">
            <a:avLst/>
          </a:prstGeom>
          <a:ln w="3810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7417719" y="4148216"/>
            <a:ext cx="926644" cy="0"/>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8" name="Elipse 7"/>
          <p:cNvSpPr/>
          <p:nvPr/>
        </p:nvSpPr>
        <p:spPr>
          <a:xfrm>
            <a:off x="7621677" y="3889447"/>
            <a:ext cx="525518" cy="525518"/>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a:ea typeface="+mn-ea"/>
                <a:cs typeface="+mn-cs"/>
              </a:rPr>
              <a:t>Sí</a:t>
            </a:r>
          </a:p>
        </p:txBody>
      </p:sp>
      <p:cxnSp>
        <p:nvCxnSpPr>
          <p:cNvPr id="60" name="Conector recto de flecha 59"/>
          <p:cNvCxnSpPr/>
          <p:nvPr/>
        </p:nvCxnSpPr>
        <p:spPr>
          <a:xfrm flipV="1">
            <a:off x="9987417" y="4148216"/>
            <a:ext cx="950007" cy="17688"/>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61" name="Elipse 60"/>
          <p:cNvSpPr/>
          <p:nvPr/>
        </p:nvSpPr>
        <p:spPr>
          <a:xfrm>
            <a:off x="10201668" y="3889447"/>
            <a:ext cx="525518" cy="525518"/>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a:ea typeface="+mn-ea"/>
                <a:cs typeface="+mn-cs"/>
              </a:rPr>
              <a:t>Sí</a:t>
            </a:r>
          </a:p>
        </p:txBody>
      </p:sp>
      <p:cxnSp>
        <p:nvCxnSpPr>
          <p:cNvPr id="62" name="Conector recto de flecha 61"/>
          <p:cNvCxnSpPr>
            <a:cxnSpLocks/>
            <a:stCxn id="33" idx="2"/>
            <a:endCxn id="55" idx="0"/>
          </p:cNvCxnSpPr>
          <p:nvPr/>
        </p:nvCxnSpPr>
        <p:spPr>
          <a:xfrm>
            <a:off x="9165890" y="4626719"/>
            <a:ext cx="0" cy="98426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upo 21"/>
          <p:cNvGrpSpPr/>
          <p:nvPr/>
        </p:nvGrpSpPr>
        <p:grpSpPr>
          <a:xfrm>
            <a:off x="8897546" y="4750213"/>
            <a:ext cx="525518" cy="525518"/>
            <a:chOff x="6252525" y="5754929"/>
            <a:chExt cx="525518" cy="525518"/>
          </a:xfrm>
        </p:grpSpPr>
        <p:sp>
          <p:nvSpPr>
            <p:cNvPr id="64" name="Elipse 63"/>
            <p:cNvSpPr/>
            <p:nvPr/>
          </p:nvSpPr>
          <p:spPr>
            <a:xfrm>
              <a:off x="6252525" y="5754929"/>
              <a:ext cx="525518" cy="52551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6B6C9C"/>
                </a:solidFill>
                <a:effectLst/>
                <a:uLnTx/>
                <a:uFillTx/>
                <a:latin typeface="Calibri"/>
                <a:ea typeface="+mn-ea"/>
                <a:cs typeface="+mn-cs"/>
              </a:endParaRPr>
            </a:p>
          </p:txBody>
        </p:sp>
        <p:sp>
          <p:nvSpPr>
            <p:cNvPr id="21" name="CuadroTexto 20"/>
            <p:cNvSpPr txBox="1"/>
            <p:nvPr/>
          </p:nvSpPr>
          <p:spPr>
            <a:xfrm>
              <a:off x="6272269" y="5833022"/>
              <a:ext cx="4860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No</a:t>
              </a:r>
            </a:p>
          </p:txBody>
        </p:sp>
      </p:grpSp>
      <p:cxnSp>
        <p:nvCxnSpPr>
          <p:cNvPr id="65" name="Conector recto de flecha 64"/>
          <p:cNvCxnSpPr/>
          <p:nvPr/>
        </p:nvCxnSpPr>
        <p:spPr>
          <a:xfrm>
            <a:off x="2950588" y="4703742"/>
            <a:ext cx="0" cy="1065263"/>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6" name="Grupo 65"/>
          <p:cNvGrpSpPr/>
          <p:nvPr/>
        </p:nvGrpSpPr>
        <p:grpSpPr>
          <a:xfrm>
            <a:off x="2687829" y="4963055"/>
            <a:ext cx="525518" cy="525518"/>
            <a:chOff x="6252525" y="5754929"/>
            <a:chExt cx="525518" cy="525518"/>
          </a:xfrm>
        </p:grpSpPr>
        <p:sp>
          <p:nvSpPr>
            <p:cNvPr id="67" name="Elipse 66"/>
            <p:cNvSpPr/>
            <p:nvPr/>
          </p:nvSpPr>
          <p:spPr>
            <a:xfrm>
              <a:off x="6252525" y="5754929"/>
              <a:ext cx="525518" cy="52551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6B6C9C"/>
                </a:solidFill>
                <a:effectLst/>
                <a:uLnTx/>
                <a:uFillTx/>
                <a:latin typeface="Calibri"/>
                <a:ea typeface="+mn-ea"/>
                <a:cs typeface="+mn-cs"/>
              </a:endParaRPr>
            </a:p>
          </p:txBody>
        </p:sp>
        <p:sp>
          <p:nvSpPr>
            <p:cNvPr id="68" name="CuadroTexto 67"/>
            <p:cNvSpPr txBox="1"/>
            <p:nvPr/>
          </p:nvSpPr>
          <p:spPr>
            <a:xfrm>
              <a:off x="6272269" y="5833022"/>
              <a:ext cx="4860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No</a:t>
              </a:r>
            </a:p>
          </p:txBody>
        </p:sp>
      </p:grpSp>
      <p:cxnSp>
        <p:nvCxnSpPr>
          <p:cNvPr id="24" name="Conector recto de flecha 23"/>
          <p:cNvCxnSpPr/>
          <p:nvPr/>
        </p:nvCxnSpPr>
        <p:spPr>
          <a:xfrm flipH="1">
            <a:off x="3787542" y="4148216"/>
            <a:ext cx="896848"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9" name="Grupo 68"/>
          <p:cNvGrpSpPr/>
          <p:nvPr/>
        </p:nvGrpSpPr>
        <p:grpSpPr>
          <a:xfrm>
            <a:off x="4045470" y="3885457"/>
            <a:ext cx="525518" cy="525518"/>
            <a:chOff x="6252525" y="5754929"/>
            <a:chExt cx="525518" cy="525518"/>
          </a:xfrm>
        </p:grpSpPr>
        <p:sp>
          <p:nvSpPr>
            <p:cNvPr id="70" name="Elipse 69"/>
            <p:cNvSpPr/>
            <p:nvPr/>
          </p:nvSpPr>
          <p:spPr>
            <a:xfrm>
              <a:off x="6252525" y="5754929"/>
              <a:ext cx="525518" cy="52551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6B6C9C"/>
                </a:solidFill>
                <a:effectLst/>
                <a:uLnTx/>
                <a:uFillTx/>
                <a:latin typeface="Calibri"/>
                <a:ea typeface="+mn-ea"/>
                <a:cs typeface="+mn-cs"/>
              </a:endParaRPr>
            </a:p>
          </p:txBody>
        </p:sp>
        <p:sp>
          <p:nvSpPr>
            <p:cNvPr id="71" name="CuadroTexto 70"/>
            <p:cNvSpPr txBox="1"/>
            <p:nvPr/>
          </p:nvSpPr>
          <p:spPr>
            <a:xfrm>
              <a:off x="6272269" y="5833022"/>
              <a:ext cx="4860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No</a:t>
              </a:r>
            </a:p>
          </p:txBody>
        </p:sp>
      </p:grpSp>
      <p:cxnSp>
        <p:nvCxnSpPr>
          <p:cNvPr id="73" name="Conector recto de flecha 72"/>
          <p:cNvCxnSpPr/>
          <p:nvPr/>
        </p:nvCxnSpPr>
        <p:spPr>
          <a:xfrm flipH="1">
            <a:off x="1474618" y="4165904"/>
            <a:ext cx="799032" cy="0"/>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74" name="Elipse 73"/>
          <p:cNvSpPr/>
          <p:nvPr/>
        </p:nvSpPr>
        <p:spPr>
          <a:xfrm>
            <a:off x="1626393" y="3889447"/>
            <a:ext cx="525518" cy="525518"/>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a:ea typeface="+mn-ea"/>
                <a:cs typeface="+mn-cs"/>
              </a:rPr>
              <a:t>Sí</a:t>
            </a:r>
          </a:p>
        </p:txBody>
      </p:sp>
      <p:cxnSp>
        <p:nvCxnSpPr>
          <p:cNvPr id="85" name="Conector recto de flecha 84"/>
          <p:cNvCxnSpPr/>
          <p:nvPr/>
        </p:nvCxnSpPr>
        <p:spPr>
          <a:xfrm flipH="1" flipV="1">
            <a:off x="7125773" y="1983633"/>
            <a:ext cx="1100391" cy="10112"/>
          </a:xfrm>
          <a:prstGeom prst="straightConnector1">
            <a:avLst/>
          </a:prstGeom>
          <a:ln w="3810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AB92D1F7-7B18-4CF1-A291-71FEF1F867B4}"/>
              </a:ext>
            </a:extLst>
          </p:cNvPr>
          <p:cNvCxnSpPr>
            <a:cxnSpLocks/>
          </p:cNvCxnSpPr>
          <p:nvPr/>
        </p:nvCxnSpPr>
        <p:spPr>
          <a:xfrm>
            <a:off x="7538822" y="4165904"/>
            <a:ext cx="0" cy="1289116"/>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3" name="Elipse 2">
            <a:extLst>
              <a:ext uri="{FF2B5EF4-FFF2-40B4-BE49-F238E27FC236}">
                <a16:creationId xmlns:a16="http://schemas.microsoft.com/office/drawing/2014/main" id="{AEE83650-CE02-4172-90B0-F40DA443D29D}"/>
              </a:ext>
            </a:extLst>
          </p:cNvPr>
          <p:cNvSpPr/>
          <p:nvPr/>
        </p:nvSpPr>
        <p:spPr>
          <a:xfrm>
            <a:off x="5880050" y="5319534"/>
            <a:ext cx="2066128" cy="115548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Sanitización específica de áreas de mayor riesgo </a:t>
            </a:r>
            <a:endParaRPr kumimoji="0" lang="es-MX" sz="16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cxnSp>
        <p:nvCxnSpPr>
          <p:cNvPr id="49" name="Conector recto 48"/>
          <p:cNvCxnSpPr/>
          <p:nvPr/>
        </p:nvCxnSpPr>
        <p:spPr>
          <a:xfrm>
            <a:off x="5535040" y="741464"/>
            <a:ext cx="576292"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Conector recto de flecha 50"/>
          <p:cNvCxnSpPr/>
          <p:nvPr/>
        </p:nvCxnSpPr>
        <p:spPr>
          <a:xfrm>
            <a:off x="6111332" y="705274"/>
            <a:ext cx="0" cy="958635"/>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0" y="158199"/>
            <a:ext cx="5633555" cy="998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ángulo 5"/>
          <p:cNvSpPr/>
          <p:nvPr/>
        </p:nvSpPr>
        <p:spPr>
          <a:xfrm>
            <a:off x="71865" y="555782"/>
            <a:ext cx="5432898" cy="5909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0" i="0" u="none" strike="noStrike" kern="1200" cap="none" spc="-150" normalizeH="0" baseline="0" noProof="1">
                <a:ln>
                  <a:noFill/>
                </a:ln>
                <a:solidFill>
                  <a:srgbClr val="7030A0"/>
                </a:solidFill>
                <a:effectLst/>
                <a:uLnTx/>
                <a:uFillTx/>
                <a:latin typeface="Segoe UI Black" panose="020B0A02040204020203" pitchFamily="34" charset="0"/>
                <a:ea typeface="Segoe UI Black" panose="020B0A02040204020203" pitchFamily="34" charset="0"/>
                <a:cs typeface="+mn-cs"/>
              </a:rPr>
              <a:t>Atención </a:t>
            </a:r>
            <a:r>
              <a:rPr kumimoji="0" lang="es-ES" sz="3600" b="0" i="0" u="none" strike="noStrike" kern="1200" cap="none" spc="-150" normalizeH="0" baseline="0" noProof="1">
                <a:ln>
                  <a:noFill/>
                </a:ln>
                <a:solidFill>
                  <a:srgbClr val="7030A0"/>
                </a:solidFill>
                <a:effectLst/>
                <a:uLnTx/>
                <a:uFillTx/>
                <a:latin typeface="Segoe UI Black" panose="020B0A02040204020203" pitchFamily="34" charset="0"/>
                <a:ea typeface="Segoe UI Black" panose="020B0A02040204020203" pitchFamily="34" charset="0"/>
                <a:cs typeface="+mn-cs"/>
              </a:rPr>
              <a:t>Filtros Sanitarios</a:t>
            </a:r>
          </a:p>
        </p:txBody>
      </p:sp>
      <p:sp>
        <p:nvSpPr>
          <p:cNvPr id="11" name="Rectángulo 10"/>
          <p:cNvSpPr/>
          <p:nvPr/>
        </p:nvSpPr>
        <p:spPr>
          <a:xfrm>
            <a:off x="90865" y="172267"/>
            <a:ext cx="3361818" cy="4801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1">
                <a:ln>
                  <a:noFill/>
                </a:ln>
                <a:solidFill>
                  <a:srgbClr val="C1A3FE">
                    <a:lumMod val="90000"/>
                  </a:srgbClr>
                </a:solidFill>
                <a:effectLst/>
                <a:uLnTx/>
                <a:uFillTx/>
                <a:latin typeface="Segoe UI Black" panose="020B0A02040204020203" pitchFamily="34" charset="0"/>
                <a:ea typeface="Segoe UI Black" panose="020B0A02040204020203" pitchFamily="34" charset="0"/>
                <a:cs typeface="+mn-cs"/>
              </a:rPr>
              <a:t>Diagrama de flujo</a:t>
            </a:r>
            <a:endParaRPr kumimoji="0" lang="es-ES" sz="3200" b="0" i="0" u="none" strike="noStrike" kern="1200" cap="none" spc="0" normalizeH="0" baseline="0" noProof="1">
              <a:ln>
                <a:noFill/>
              </a:ln>
              <a:solidFill>
                <a:srgbClr val="C1A3FE">
                  <a:lumMod val="90000"/>
                </a:srgbClr>
              </a:solidFill>
              <a:effectLst/>
              <a:uLnTx/>
              <a:uFillTx/>
              <a:latin typeface="Segoe UI Black" panose="020B0A02040204020203" pitchFamily="34" charset="0"/>
              <a:ea typeface="Segoe UI Black" panose="020B0A02040204020203" pitchFamily="34" charset="0"/>
              <a:cs typeface="+mn-cs"/>
            </a:endParaRPr>
          </a:p>
        </p:txBody>
      </p:sp>
      <p:sp>
        <p:nvSpPr>
          <p:cNvPr id="42" name="Rectángulo 41">
            <a:extLst>
              <a:ext uri="{FF2B5EF4-FFF2-40B4-BE49-F238E27FC236}">
                <a16:creationId xmlns:a16="http://schemas.microsoft.com/office/drawing/2014/main" id="{D3226783-AD3F-4AFC-AF43-380B82165005}"/>
              </a:ext>
            </a:extLst>
          </p:cNvPr>
          <p:cNvSpPr/>
          <p:nvPr/>
        </p:nvSpPr>
        <p:spPr>
          <a:xfrm>
            <a:off x="83158" y="1059879"/>
            <a:ext cx="3316934" cy="5355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0" i="0" u="none" strike="noStrike" kern="1200" cap="none" spc="-150" normalizeH="0" baseline="0" noProof="1">
                <a:ln>
                  <a:noFill/>
                </a:ln>
                <a:solidFill>
                  <a:srgbClr val="7030A0"/>
                </a:solidFill>
                <a:effectLst/>
                <a:uLnTx/>
                <a:uFillTx/>
                <a:latin typeface="Segoe UI Black" panose="020B0A02040204020203" pitchFamily="34" charset="0"/>
                <a:ea typeface="Segoe UI Black" panose="020B0A02040204020203" pitchFamily="34" charset="0"/>
                <a:cs typeface="+mn-cs"/>
              </a:rPr>
              <a:t>Caso Sospechoso</a:t>
            </a:r>
            <a:endParaRPr kumimoji="0" lang="es-ES" sz="3600" b="0" i="0" u="none" strike="noStrike" kern="1200" cap="none" spc="-150" normalizeH="0" baseline="0" noProof="1">
              <a:ln>
                <a:noFill/>
              </a:ln>
              <a:solidFill>
                <a:srgbClr val="7030A0"/>
              </a:solidFill>
              <a:effectLst/>
              <a:uLnTx/>
              <a:uFillTx/>
              <a:latin typeface="Segoe UI Black" panose="020B0A02040204020203" pitchFamily="34" charset="0"/>
              <a:ea typeface="Segoe UI Black" panose="020B0A02040204020203" pitchFamily="34" charset="0"/>
              <a:cs typeface="+mn-cs"/>
            </a:endParaRPr>
          </a:p>
        </p:txBody>
      </p:sp>
    </p:spTree>
    <p:extLst>
      <p:ext uri="{BB962C8B-B14F-4D97-AF65-F5344CB8AC3E}">
        <p14:creationId xmlns:p14="http://schemas.microsoft.com/office/powerpoint/2010/main" val="936931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0B5D194-C338-466E-8E74-92E0D175D4F3}"/>
              </a:ext>
            </a:extLst>
          </p:cNvPr>
          <p:cNvSpPr txBox="1"/>
          <p:nvPr/>
        </p:nvSpPr>
        <p:spPr>
          <a:xfrm>
            <a:off x="534165" y="1467999"/>
            <a:ext cx="2750281" cy="646331"/>
          </a:xfrm>
          <a:prstGeom prst="rect">
            <a:avLst/>
          </a:prstGeom>
          <a:solidFill>
            <a:srgbClr val="FF5050"/>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Notificación SSA.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Notificación Empleado</a:t>
            </a:r>
            <a:r>
              <a:rPr kumimoji="0" lang="es-ES"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t>
            </a:r>
            <a:endParaRPr kumimoji="0" lang="es-MX"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9" name="CuadroTexto 8">
            <a:extLst>
              <a:ext uri="{FF2B5EF4-FFF2-40B4-BE49-F238E27FC236}">
                <a16:creationId xmlns:a16="http://schemas.microsoft.com/office/drawing/2014/main" id="{CD07C16B-00BF-4DFE-9CDD-52729A82DFCE}"/>
              </a:ext>
            </a:extLst>
          </p:cNvPr>
          <p:cNvSpPr txBox="1"/>
          <p:nvPr/>
        </p:nvSpPr>
        <p:spPr>
          <a:xfrm>
            <a:off x="6190268" y="2591322"/>
            <a:ext cx="31540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uadroTexto 9">
            <a:extLst>
              <a:ext uri="{FF2B5EF4-FFF2-40B4-BE49-F238E27FC236}">
                <a16:creationId xmlns:a16="http://schemas.microsoft.com/office/drawing/2014/main" id="{1D8F36D9-FC3B-4CE6-B113-CDB0FC9E5F3B}"/>
              </a:ext>
            </a:extLst>
          </p:cNvPr>
          <p:cNvSpPr txBox="1"/>
          <p:nvPr/>
        </p:nvSpPr>
        <p:spPr>
          <a:xfrm>
            <a:off x="6093698" y="2819290"/>
            <a:ext cx="25262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Notificación Comité</a:t>
            </a:r>
            <a:endParaRPr kumimoji="0" lang="es-MX" sz="1600" b="1"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endParaRPr>
          </a:p>
        </p:txBody>
      </p:sp>
      <p:sp>
        <p:nvSpPr>
          <p:cNvPr id="31" name="Rectángulo 30">
            <a:extLst>
              <a:ext uri="{FF2B5EF4-FFF2-40B4-BE49-F238E27FC236}">
                <a16:creationId xmlns:a16="http://schemas.microsoft.com/office/drawing/2014/main" id="{15D2393C-309B-4003-B43A-B646EA5F2477}"/>
              </a:ext>
            </a:extLst>
          </p:cNvPr>
          <p:cNvSpPr/>
          <p:nvPr/>
        </p:nvSpPr>
        <p:spPr>
          <a:xfrm>
            <a:off x="4877035" y="1693906"/>
            <a:ext cx="2458530" cy="86864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Empresa Documenta Caso Positivo Confirmado</a:t>
            </a:r>
            <a:endParaRPr kumimoji="0" lang="es-MX"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33" name="Rectángulo 32">
            <a:extLst>
              <a:ext uri="{FF2B5EF4-FFF2-40B4-BE49-F238E27FC236}">
                <a16:creationId xmlns:a16="http://schemas.microsoft.com/office/drawing/2014/main" id="{4C24953D-173A-49B2-A122-2E5E4B6147C9}"/>
              </a:ext>
            </a:extLst>
          </p:cNvPr>
          <p:cNvSpPr/>
          <p:nvPr/>
        </p:nvSpPr>
        <p:spPr>
          <a:xfrm>
            <a:off x="7944279" y="3278119"/>
            <a:ext cx="1740969" cy="14157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¿La evolución se considera caso recuperado? (14 días posteriores+ buena evolución clínica)</a:t>
            </a:r>
            <a:endParaRPr kumimoji="0" lang="es-MX"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endParaRPr>
          </a:p>
        </p:txBody>
      </p:sp>
      <p:sp>
        <p:nvSpPr>
          <p:cNvPr id="35" name="Rectángulo 34">
            <a:extLst>
              <a:ext uri="{FF2B5EF4-FFF2-40B4-BE49-F238E27FC236}">
                <a16:creationId xmlns:a16="http://schemas.microsoft.com/office/drawing/2014/main" id="{08FAC621-25F2-493C-8A84-E205D7961C1B}"/>
              </a:ext>
            </a:extLst>
          </p:cNvPr>
          <p:cNvSpPr/>
          <p:nvPr/>
        </p:nvSpPr>
        <p:spPr>
          <a:xfrm>
            <a:off x="2589769" y="3429000"/>
            <a:ext cx="1412345" cy="115815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¿CONTACTOS PRESENTAN SINTOMAS RESPIRATORIOS?</a:t>
            </a:r>
          </a:p>
        </p:txBody>
      </p:sp>
      <p:sp>
        <p:nvSpPr>
          <p:cNvPr id="54" name="Rectángulo 53">
            <a:extLst>
              <a:ext uri="{FF2B5EF4-FFF2-40B4-BE49-F238E27FC236}">
                <a16:creationId xmlns:a16="http://schemas.microsoft.com/office/drawing/2014/main" id="{297AA656-F9E6-43A1-AE0A-E99BA6F38C52}"/>
              </a:ext>
            </a:extLst>
          </p:cNvPr>
          <p:cNvSpPr/>
          <p:nvPr/>
        </p:nvSpPr>
        <p:spPr>
          <a:xfrm>
            <a:off x="10470131" y="3457177"/>
            <a:ext cx="1583338" cy="13172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Valoración médica previa,  aplicación prueba COVID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inmunoensayo</a:t>
            </a:r>
            <a:endParaRPr kumimoji="0" lang="es-ES"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56" name="Rectángulo 55">
            <a:extLst>
              <a:ext uri="{FF2B5EF4-FFF2-40B4-BE49-F238E27FC236}">
                <a16:creationId xmlns:a16="http://schemas.microsoft.com/office/drawing/2014/main" id="{EF260D19-4A2C-4F40-9E58-95A09C9FDD36}"/>
              </a:ext>
            </a:extLst>
          </p:cNvPr>
          <p:cNvSpPr/>
          <p:nvPr/>
        </p:nvSpPr>
        <p:spPr>
          <a:xfrm>
            <a:off x="4750165" y="3446271"/>
            <a:ext cx="2723334" cy="179581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ES"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Aislamiento del trabajador.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ES"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Búsqueda de contactos.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ES"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Análisis epidemiológico</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ES"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Cierre por 24 </a:t>
            </a:r>
            <a:r>
              <a:rPr kumimoji="0" lang="es-ES" sz="1600" b="0" i="0" u="none" strike="noStrike" kern="1200" cap="none" spc="0" normalizeH="0" baseline="0" noProof="0" dirty="0" err="1">
                <a:ln>
                  <a:noFill/>
                </a:ln>
                <a:solidFill>
                  <a:prstClr val="white"/>
                </a:solidFill>
                <a:effectLst/>
                <a:uLnTx/>
                <a:uFillTx/>
                <a:latin typeface="Segoe UI Semilight" panose="020B0402040204020203" pitchFamily="34" charset="0"/>
                <a:ea typeface="+mn-ea"/>
                <a:cs typeface="Segoe UI Semilight" panose="020B0402040204020203" pitchFamily="34" charset="0"/>
              </a:rPr>
              <a:t>hrs</a:t>
            </a:r>
            <a:r>
              <a:rPr kumimoji="0" lang="es-ES"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 de la zona de riesgo para san</a:t>
            </a:r>
            <a:r>
              <a:rPr kumimoji="0" lang="es-ES" sz="1600" b="0" i="0" u="none" strike="noStrike" kern="1200" cap="none" spc="0" normalizeH="0" baseline="0" noProof="0" dirty="0" err="1">
                <a:ln>
                  <a:noFill/>
                </a:ln>
                <a:solidFill>
                  <a:prstClr val="white"/>
                </a:solidFill>
                <a:effectLst/>
                <a:uLnTx/>
                <a:uFillTx/>
                <a:latin typeface="Segoe UI Semilight" panose="020B0402040204020203" pitchFamily="34" charset="0"/>
                <a:ea typeface="+mn-ea"/>
                <a:cs typeface="Segoe UI Semilight" panose="020B0402040204020203" pitchFamily="34" charset="0"/>
              </a:rPr>
              <a:t>itización</a:t>
            </a:r>
            <a:r>
              <a:rPr kumimoji="0" lang="es-ES"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 exhaustiva. </a:t>
            </a:r>
            <a:endParaRPr kumimoji="0" lang="es-MX" sz="16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57" name="Rectángulo 56">
            <a:extLst>
              <a:ext uri="{FF2B5EF4-FFF2-40B4-BE49-F238E27FC236}">
                <a16:creationId xmlns:a16="http://schemas.microsoft.com/office/drawing/2014/main" id="{63DC3139-9A0F-4F2B-90A6-4C79BD76B05E}"/>
              </a:ext>
            </a:extLst>
          </p:cNvPr>
          <p:cNvSpPr/>
          <p:nvPr/>
        </p:nvSpPr>
        <p:spPr>
          <a:xfrm>
            <a:off x="256998" y="2864155"/>
            <a:ext cx="1297071" cy="18293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Entrega Kit Anti COVID, Aislamiento y contactar a 800 COVID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Análisis de contactos. </a:t>
            </a:r>
            <a:endParaRPr kumimoji="0" lang="es-MX"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58" name="Rectángulo 57">
            <a:extLst>
              <a:ext uri="{FF2B5EF4-FFF2-40B4-BE49-F238E27FC236}">
                <a16:creationId xmlns:a16="http://schemas.microsoft.com/office/drawing/2014/main" id="{80672923-AEAF-4F14-8364-EC11B7564BD8}"/>
              </a:ext>
            </a:extLst>
          </p:cNvPr>
          <p:cNvSpPr/>
          <p:nvPr/>
        </p:nvSpPr>
        <p:spPr>
          <a:xfrm>
            <a:off x="1773144" y="5754635"/>
            <a:ext cx="3077169" cy="75854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Regresa al trabajo </a:t>
            </a: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con medidas higiénicas y protección.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Seguimiento estrecho por 14 días. </a:t>
            </a:r>
            <a:endParaRPr kumimoji="0" lang="es-MX"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endParaRPr>
          </a:p>
        </p:txBody>
      </p:sp>
      <p:cxnSp>
        <p:nvCxnSpPr>
          <p:cNvPr id="4" name="Conector recto de flecha 3"/>
          <p:cNvCxnSpPr>
            <a:cxnSpLocks/>
          </p:cNvCxnSpPr>
          <p:nvPr/>
        </p:nvCxnSpPr>
        <p:spPr>
          <a:xfrm>
            <a:off x="6111891" y="2562550"/>
            <a:ext cx="0" cy="842653"/>
          </a:xfrm>
          <a:prstGeom prst="straightConnector1">
            <a:avLst/>
          </a:prstGeom>
          <a:ln w="38100">
            <a:solidFill>
              <a:schemeClr val="bg2">
                <a:lumMod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7473499" y="4144521"/>
            <a:ext cx="473712" cy="0"/>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ector recto de flecha 59"/>
          <p:cNvCxnSpPr/>
          <p:nvPr/>
        </p:nvCxnSpPr>
        <p:spPr>
          <a:xfrm>
            <a:off x="9701895" y="4115820"/>
            <a:ext cx="818825" cy="0"/>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61" name="Elipse 60"/>
          <p:cNvSpPr/>
          <p:nvPr/>
        </p:nvSpPr>
        <p:spPr>
          <a:xfrm>
            <a:off x="9784964" y="3857051"/>
            <a:ext cx="525518" cy="525518"/>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a:ea typeface="+mn-ea"/>
                <a:cs typeface="+mn-cs"/>
              </a:rPr>
              <a:t>Sí</a:t>
            </a:r>
          </a:p>
        </p:txBody>
      </p:sp>
      <p:cxnSp>
        <p:nvCxnSpPr>
          <p:cNvPr id="62" name="Conector recto de flecha 61"/>
          <p:cNvCxnSpPr>
            <a:cxnSpLocks/>
            <a:stCxn id="33" idx="2"/>
            <a:endCxn id="75" idx="0"/>
          </p:cNvCxnSpPr>
          <p:nvPr/>
        </p:nvCxnSpPr>
        <p:spPr>
          <a:xfrm>
            <a:off x="8814764" y="4693878"/>
            <a:ext cx="8649" cy="972012"/>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upo 21"/>
          <p:cNvGrpSpPr/>
          <p:nvPr/>
        </p:nvGrpSpPr>
        <p:grpSpPr>
          <a:xfrm>
            <a:off x="8570987" y="4938058"/>
            <a:ext cx="525518" cy="525518"/>
            <a:chOff x="6252525" y="5754929"/>
            <a:chExt cx="525518" cy="525518"/>
          </a:xfrm>
        </p:grpSpPr>
        <p:sp>
          <p:nvSpPr>
            <p:cNvPr id="64" name="Elipse 63"/>
            <p:cNvSpPr/>
            <p:nvPr/>
          </p:nvSpPr>
          <p:spPr>
            <a:xfrm>
              <a:off x="6252525" y="5754929"/>
              <a:ext cx="525518" cy="52551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CuadroTexto 20"/>
            <p:cNvSpPr txBox="1"/>
            <p:nvPr/>
          </p:nvSpPr>
          <p:spPr>
            <a:xfrm>
              <a:off x="6272269" y="5833022"/>
              <a:ext cx="4860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No</a:t>
              </a:r>
            </a:p>
          </p:txBody>
        </p:sp>
      </p:grpSp>
      <p:cxnSp>
        <p:nvCxnSpPr>
          <p:cNvPr id="65" name="Conector recto de flecha 64"/>
          <p:cNvCxnSpPr>
            <a:endCxn id="58" idx="0"/>
          </p:cNvCxnSpPr>
          <p:nvPr/>
        </p:nvCxnSpPr>
        <p:spPr>
          <a:xfrm>
            <a:off x="3311729" y="4587158"/>
            <a:ext cx="0" cy="1167477"/>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6" name="Grupo 65"/>
          <p:cNvGrpSpPr/>
          <p:nvPr/>
        </p:nvGrpSpPr>
        <p:grpSpPr>
          <a:xfrm>
            <a:off x="3048970" y="4846471"/>
            <a:ext cx="525518" cy="525518"/>
            <a:chOff x="6252525" y="5754929"/>
            <a:chExt cx="525518" cy="525518"/>
          </a:xfrm>
        </p:grpSpPr>
        <p:sp>
          <p:nvSpPr>
            <p:cNvPr id="67" name="Elipse 66"/>
            <p:cNvSpPr/>
            <p:nvPr/>
          </p:nvSpPr>
          <p:spPr>
            <a:xfrm>
              <a:off x="6252525" y="5754929"/>
              <a:ext cx="525518" cy="52551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CuadroTexto 67"/>
            <p:cNvSpPr txBox="1"/>
            <p:nvPr/>
          </p:nvSpPr>
          <p:spPr>
            <a:xfrm>
              <a:off x="6272269" y="5833022"/>
              <a:ext cx="4860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No</a:t>
              </a:r>
            </a:p>
          </p:txBody>
        </p:sp>
      </p:grpSp>
      <p:cxnSp>
        <p:nvCxnSpPr>
          <p:cNvPr id="24" name="Conector recto de flecha 23"/>
          <p:cNvCxnSpPr/>
          <p:nvPr/>
        </p:nvCxnSpPr>
        <p:spPr>
          <a:xfrm flipH="1">
            <a:off x="3985528" y="4031632"/>
            <a:ext cx="764637" cy="0"/>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ector recto de flecha 72"/>
          <p:cNvCxnSpPr>
            <a:stCxn id="35" idx="1"/>
          </p:cNvCxnSpPr>
          <p:nvPr/>
        </p:nvCxnSpPr>
        <p:spPr>
          <a:xfrm flipH="1">
            <a:off x="1554069" y="4008079"/>
            <a:ext cx="1035700" cy="13599"/>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74" name="Elipse 73"/>
          <p:cNvSpPr/>
          <p:nvPr/>
        </p:nvSpPr>
        <p:spPr>
          <a:xfrm>
            <a:off x="1882925" y="3753431"/>
            <a:ext cx="525518" cy="525518"/>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a:ea typeface="+mn-ea"/>
                <a:cs typeface="+mn-cs"/>
              </a:rPr>
              <a:t>Sí</a:t>
            </a:r>
          </a:p>
        </p:txBody>
      </p:sp>
      <p:cxnSp>
        <p:nvCxnSpPr>
          <p:cNvPr id="85" name="Conector recto de flecha 84"/>
          <p:cNvCxnSpPr>
            <a:cxnSpLocks/>
          </p:cNvCxnSpPr>
          <p:nvPr/>
        </p:nvCxnSpPr>
        <p:spPr>
          <a:xfrm>
            <a:off x="3295941" y="1827686"/>
            <a:ext cx="1569599" cy="233141"/>
          </a:xfrm>
          <a:prstGeom prst="straightConnector1">
            <a:avLst/>
          </a:prstGeom>
          <a:ln w="38100">
            <a:solidFill>
              <a:srgbClr val="FF5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4F437BD6-87A5-400F-8749-2837632EF1FC}"/>
              </a:ext>
            </a:extLst>
          </p:cNvPr>
          <p:cNvCxnSpPr>
            <a:cxnSpLocks/>
          </p:cNvCxnSpPr>
          <p:nvPr/>
        </p:nvCxnSpPr>
        <p:spPr>
          <a:xfrm flipV="1">
            <a:off x="1530078" y="2270258"/>
            <a:ext cx="3358140" cy="911211"/>
          </a:xfrm>
          <a:prstGeom prst="straightConnector1">
            <a:avLst/>
          </a:prstGeom>
          <a:ln w="38100">
            <a:solidFill>
              <a:srgbClr val="FF5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E85DB06C-8E33-423C-8BA4-243133F9C875}"/>
              </a:ext>
            </a:extLst>
          </p:cNvPr>
          <p:cNvCxnSpPr>
            <a:cxnSpLocks/>
          </p:cNvCxnSpPr>
          <p:nvPr/>
        </p:nvCxnSpPr>
        <p:spPr>
          <a:xfrm flipV="1">
            <a:off x="11286279" y="3072707"/>
            <a:ext cx="0" cy="38447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EC1A43D9-2E81-4310-97AC-232A39C3A02C}"/>
              </a:ext>
            </a:extLst>
          </p:cNvPr>
          <p:cNvCxnSpPr>
            <a:cxnSpLocks/>
            <a:endCxn id="47" idx="3"/>
          </p:cNvCxnSpPr>
          <p:nvPr/>
        </p:nvCxnSpPr>
        <p:spPr>
          <a:xfrm flipH="1" flipV="1">
            <a:off x="9835669" y="1729060"/>
            <a:ext cx="873108" cy="606879"/>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3CFAAD29-BC0A-4B47-87AE-B950FBC74D46}"/>
              </a:ext>
            </a:extLst>
          </p:cNvPr>
          <p:cNvCxnSpPr>
            <a:cxnSpLocks/>
            <a:stCxn id="39" idx="0"/>
            <a:endCxn id="48" idx="3"/>
          </p:cNvCxnSpPr>
          <p:nvPr/>
        </p:nvCxnSpPr>
        <p:spPr>
          <a:xfrm flipH="1" flipV="1">
            <a:off x="9835668" y="674069"/>
            <a:ext cx="1460906" cy="1572949"/>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ángulo 46">
            <a:extLst>
              <a:ext uri="{FF2B5EF4-FFF2-40B4-BE49-F238E27FC236}">
                <a16:creationId xmlns:a16="http://schemas.microsoft.com/office/drawing/2014/main" id="{067F61A9-4882-4D9B-AD93-4B27A5C97E54}"/>
              </a:ext>
            </a:extLst>
          </p:cNvPr>
          <p:cNvSpPr/>
          <p:nvPr/>
        </p:nvSpPr>
        <p:spPr>
          <a:xfrm>
            <a:off x="8047626" y="1389040"/>
            <a:ext cx="1788043" cy="6800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Regreso al trabajo con medidas sanitarias. </a:t>
            </a:r>
          </a:p>
        </p:txBody>
      </p:sp>
      <p:sp>
        <p:nvSpPr>
          <p:cNvPr id="48" name="Rectángulo 47">
            <a:extLst>
              <a:ext uri="{FF2B5EF4-FFF2-40B4-BE49-F238E27FC236}">
                <a16:creationId xmlns:a16="http://schemas.microsoft.com/office/drawing/2014/main" id="{DCBBCFA2-2882-4BA1-9F55-9033EC3C9C49}"/>
              </a:ext>
            </a:extLst>
          </p:cNvPr>
          <p:cNvSpPr/>
          <p:nvPr/>
        </p:nvSpPr>
        <p:spPr>
          <a:xfrm>
            <a:off x="8020639" y="280950"/>
            <a:ext cx="1815029" cy="78623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Aislamiento x 7 días más y nueva prueba IgG. </a:t>
            </a:r>
          </a:p>
        </p:txBody>
      </p:sp>
      <p:sp>
        <p:nvSpPr>
          <p:cNvPr id="49" name="Rectángulo 48"/>
          <p:cNvSpPr/>
          <p:nvPr/>
        </p:nvSpPr>
        <p:spPr>
          <a:xfrm>
            <a:off x="0" y="226276"/>
            <a:ext cx="5651659" cy="998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ángulo 49"/>
          <p:cNvSpPr/>
          <p:nvPr/>
        </p:nvSpPr>
        <p:spPr>
          <a:xfrm>
            <a:off x="237998" y="644848"/>
            <a:ext cx="5413661" cy="5355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0" i="0" u="none" strike="noStrike" kern="1200" cap="none" spc="0" normalizeH="0" baseline="0" noProof="1">
                <a:ln>
                  <a:noFill/>
                </a:ln>
                <a:solidFill>
                  <a:srgbClr val="7030A0"/>
                </a:solidFill>
                <a:effectLst/>
                <a:uLnTx/>
                <a:uFillTx/>
                <a:latin typeface="Segoe UI Black" panose="020B0A02040204020203" pitchFamily="34" charset="0"/>
                <a:ea typeface="Segoe UI Black" panose="020B0A02040204020203" pitchFamily="34" charset="0"/>
                <a:cs typeface="+mn-cs"/>
              </a:rPr>
              <a:t>Caso Positivo Confirmado</a:t>
            </a:r>
            <a:endParaRPr kumimoji="0" lang="es-ES" sz="3600" b="0" i="0" u="none" strike="noStrike" kern="1200" cap="none" spc="0" normalizeH="0" baseline="0" noProof="1">
              <a:ln>
                <a:noFill/>
              </a:ln>
              <a:solidFill>
                <a:srgbClr val="7030A0"/>
              </a:solidFill>
              <a:effectLst/>
              <a:uLnTx/>
              <a:uFillTx/>
              <a:latin typeface="Segoe UI Black" panose="020B0A02040204020203" pitchFamily="34" charset="0"/>
              <a:ea typeface="Segoe UI Black" panose="020B0A02040204020203" pitchFamily="34" charset="0"/>
              <a:cs typeface="+mn-cs"/>
            </a:endParaRPr>
          </a:p>
        </p:txBody>
      </p:sp>
      <p:sp>
        <p:nvSpPr>
          <p:cNvPr id="51" name="Rectángulo 50"/>
          <p:cNvSpPr/>
          <p:nvPr/>
        </p:nvSpPr>
        <p:spPr>
          <a:xfrm>
            <a:off x="256998" y="261333"/>
            <a:ext cx="3361818" cy="4801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1">
                <a:ln>
                  <a:noFill/>
                </a:ln>
                <a:solidFill>
                  <a:srgbClr val="C1A3FE">
                    <a:lumMod val="90000"/>
                  </a:srgbClr>
                </a:solidFill>
                <a:effectLst/>
                <a:uLnTx/>
                <a:uFillTx/>
                <a:latin typeface="Segoe UI Black" panose="020B0A02040204020203" pitchFamily="34" charset="0"/>
                <a:ea typeface="Segoe UI Black" panose="020B0A02040204020203" pitchFamily="34" charset="0"/>
                <a:cs typeface="+mn-cs"/>
              </a:rPr>
              <a:t>Diagrama de flujo</a:t>
            </a:r>
            <a:endParaRPr kumimoji="0" lang="es-ES" sz="3200" b="0" i="0" u="none" strike="noStrike" kern="1200" cap="none" spc="0" normalizeH="0" baseline="0" noProof="1">
              <a:ln>
                <a:noFill/>
              </a:ln>
              <a:solidFill>
                <a:srgbClr val="C1A3FE">
                  <a:lumMod val="90000"/>
                </a:srgbClr>
              </a:solidFill>
              <a:effectLst/>
              <a:uLnTx/>
              <a:uFillTx/>
              <a:latin typeface="Segoe UI Black" panose="020B0A02040204020203" pitchFamily="34" charset="0"/>
              <a:ea typeface="Segoe UI Black" panose="020B0A02040204020203" pitchFamily="34" charset="0"/>
              <a:cs typeface="+mn-cs"/>
            </a:endParaRPr>
          </a:p>
        </p:txBody>
      </p:sp>
      <p:sp>
        <p:nvSpPr>
          <p:cNvPr id="63" name="Elipse 62">
            <a:extLst>
              <a:ext uri="{FF2B5EF4-FFF2-40B4-BE49-F238E27FC236}">
                <a16:creationId xmlns:a16="http://schemas.microsoft.com/office/drawing/2014/main" id="{AEE83650-CE02-4172-90B0-F40DA443D29D}"/>
              </a:ext>
            </a:extLst>
          </p:cNvPr>
          <p:cNvSpPr/>
          <p:nvPr/>
        </p:nvSpPr>
        <p:spPr>
          <a:xfrm>
            <a:off x="548168" y="4786766"/>
            <a:ext cx="1722532" cy="835013"/>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Sanitización específica de áreas de mayor riesgo </a:t>
            </a:r>
            <a:endParaRPr kumimoji="0" lang="es-MX" sz="1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75" name="Rectángulo 74">
            <a:extLst>
              <a:ext uri="{FF2B5EF4-FFF2-40B4-BE49-F238E27FC236}">
                <a16:creationId xmlns:a16="http://schemas.microsoft.com/office/drawing/2014/main" id="{80672923-AEAF-4F14-8364-EC11B7564BD8}"/>
              </a:ext>
            </a:extLst>
          </p:cNvPr>
          <p:cNvSpPr/>
          <p:nvPr/>
        </p:nvSpPr>
        <p:spPr>
          <a:xfrm>
            <a:off x="7233313" y="5665890"/>
            <a:ext cx="3180200" cy="1070455"/>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Caso Complicado: </a:t>
            </a: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Notificación Local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Defunción: </a:t>
            </a: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Notificación Corporativa.</a:t>
            </a:r>
            <a:endParaRPr kumimoji="0" lang="es-MX"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grpSp>
        <p:nvGrpSpPr>
          <p:cNvPr id="83" name="Grupo 82"/>
          <p:cNvGrpSpPr/>
          <p:nvPr/>
        </p:nvGrpSpPr>
        <p:grpSpPr>
          <a:xfrm>
            <a:off x="10393769" y="1287700"/>
            <a:ext cx="525518" cy="525518"/>
            <a:chOff x="6252525" y="5754929"/>
            <a:chExt cx="525518" cy="525518"/>
          </a:xfrm>
        </p:grpSpPr>
        <p:sp>
          <p:nvSpPr>
            <p:cNvPr id="84" name="Elipse 83"/>
            <p:cNvSpPr/>
            <p:nvPr/>
          </p:nvSpPr>
          <p:spPr>
            <a:xfrm>
              <a:off x="6252525" y="5754929"/>
              <a:ext cx="525518" cy="52551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CuadroTexto 86"/>
            <p:cNvSpPr txBox="1"/>
            <p:nvPr/>
          </p:nvSpPr>
          <p:spPr>
            <a:xfrm>
              <a:off x="6272269" y="5833022"/>
              <a:ext cx="4860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No</a:t>
              </a:r>
            </a:p>
          </p:txBody>
        </p:sp>
      </p:grpSp>
      <p:sp>
        <p:nvSpPr>
          <p:cNvPr id="39" name="Rectángulo 38">
            <a:extLst>
              <a:ext uri="{FF2B5EF4-FFF2-40B4-BE49-F238E27FC236}">
                <a16:creationId xmlns:a16="http://schemas.microsoft.com/office/drawing/2014/main" id="{8DEA7642-4BBF-4F77-9FA6-BE6B4766F4E3}"/>
              </a:ext>
            </a:extLst>
          </p:cNvPr>
          <p:cNvSpPr/>
          <p:nvPr/>
        </p:nvSpPr>
        <p:spPr>
          <a:xfrm>
            <a:off x="10663624" y="2247018"/>
            <a:ext cx="1265900" cy="795870"/>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rPr>
              <a:t>¿Documenta IgG presente en suero?</a:t>
            </a:r>
            <a:endParaRPr kumimoji="0" lang="es-MX"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endParaRPr>
          </a:p>
        </p:txBody>
      </p:sp>
      <p:sp>
        <p:nvSpPr>
          <p:cNvPr id="89" name="Elipse 88"/>
          <p:cNvSpPr/>
          <p:nvPr/>
        </p:nvSpPr>
        <p:spPr>
          <a:xfrm>
            <a:off x="10047723" y="1755069"/>
            <a:ext cx="525518" cy="525518"/>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a:ea typeface="+mn-ea"/>
                <a:cs typeface="+mn-cs"/>
              </a:rPr>
              <a:t>Sí</a:t>
            </a:r>
          </a:p>
        </p:txBody>
      </p:sp>
      <p:cxnSp>
        <p:nvCxnSpPr>
          <p:cNvPr id="93" name="Conector recto 92"/>
          <p:cNvCxnSpPr/>
          <p:nvPr/>
        </p:nvCxnSpPr>
        <p:spPr>
          <a:xfrm>
            <a:off x="5651659" y="741464"/>
            <a:ext cx="538609"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4" name="Conector recto de flecha 93"/>
          <p:cNvCxnSpPr/>
          <p:nvPr/>
        </p:nvCxnSpPr>
        <p:spPr>
          <a:xfrm>
            <a:off x="6152391" y="721700"/>
            <a:ext cx="0" cy="964248"/>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841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0B5D194-C338-466E-8E74-92E0D175D4F3}"/>
              </a:ext>
            </a:extLst>
          </p:cNvPr>
          <p:cNvSpPr txBox="1"/>
          <p:nvPr/>
        </p:nvSpPr>
        <p:spPr>
          <a:xfrm>
            <a:off x="394288" y="1628148"/>
            <a:ext cx="3009396" cy="1015663"/>
          </a:xfrm>
          <a:prstGeom prst="rect">
            <a:avLst/>
          </a:prstGeom>
          <a:solidFill>
            <a:schemeClr val="bg2">
              <a:lumMod val="2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Caso sospechoso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Caso Confirmado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Contacto alto riesgo.</a:t>
            </a:r>
            <a:endParaRPr kumimoji="0" lang="es-MX" sz="20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9" name="CuadroTexto 8">
            <a:extLst>
              <a:ext uri="{FF2B5EF4-FFF2-40B4-BE49-F238E27FC236}">
                <a16:creationId xmlns:a16="http://schemas.microsoft.com/office/drawing/2014/main" id="{CD07C16B-00BF-4DFE-9CDD-52729A82DFCE}"/>
              </a:ext>
            </a:extLst>
          </p:cNvPr>
          <p:cNvSpPr txBox="1"/>
          <p:nvPr/>
        </p:nvSpPr>
        <p:spPr>
          <a:xfrm>
            <a:off x="6204696" y="2862240"/>
            <a:ext cx="31540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Rectángulo 30">
            <a:extLst>
              <a:ext uri="{FF2B5EF4-FFF2-40B4-BE49-F238E27FC236}">
                <a16:creationId xmlns:a16="http://schemas.microsoft.com/office/drawing/2014/main" id="{15D2393C-309B-4003-B43A-B646EA5F2477}"/>
              </a:ext>
            </a:extLst>
          </p:cNvPr>
          <p:cNvSpPr/>
          <p:nvPr/>
        </p:nvSpPr>
        <p:spPr>
          <a:xfrm>
            <a:off x="4923126" y="1702935"/>
            <a:ext cx="2458530" cy="86864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Área Reportada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Riesgo COVID</a:t>
            </a:r>
            <a:endParaRPr kumimoji="0" lang="es-MX" sz="18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33" name="Rectángulo 32">
            <a:extLst>
              <a:ext uri="{FF2B5EF4-FFF2-40B4-BE49-F238E27FC236}">
                <a16:creationId xmlns:a16="http://schemas.microsoft.com/office/drawing/2014/main" id="{4C24953D-173A-49B2-A122-2E5E4B6147C9}"/>
              </a:ext>
            </a:extLst>
          </p:cNvPr>
          <p:cNvSpPr/>
          <p:nvPr/>
        </p:nvSpPr>
        <p:spPr>
          <a:xfrm>
            <a:off x="8408359" y="3852278"/>
            <a:ext cx="1365246" cy="11877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Preparar producto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Sanitizador</a:t>
            </a: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 </a:t>
            </a:r>
            <a:endParaRPr kumimoji="0" lang="es-MX"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endParaRPr>
          </a:p>
        </p:txBody>
      </p:sp>
      <p:sp>
        <p:nvSpPr>
          <p:cNvPr id="54" name="Rectángulo 53">
            <a:extLst>
              <a:ext uri="{FF2B5EF4-FFF2-40B4-BE49-F238E27FC236}">
                <a16:creationId xmlns:a16="http://schemas.microsoft.com/office/drawing/2014/main" id="{297AA656-F9E6-43A1-AE0A-E99BA6F38C52}"/>
              </a:ext>
            </a:extLst>
          </p:cNvPr>
          <p:cNvSpPr/>
          <p:nvPr/>
        </p:nvSpPr>
        <p:spPr>
          <a:xfrm>
            <a:off x="10278508" y="3355866"/>
            <a:ext cx="1547702" cy="24201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Aplicar por técnica de aspersión de producto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Cierre del área por 24 horas. </a:t>
            </a:r>
          </a:p>
        </p:txBody>
      </p:sp>
      <p:sp>
        <p:nvSpPr>
          <p:cNvPr id="56" name="Rectángulo 55">
            <a:extLst>
              <a:ext uri="{FF2B5EF4-FFF2-40B4-BE49-F238E27FC236}">
                <a16:creationId xmlns:a16="http://schemas.microsoft.com/office/drawing/2014/main" id="{EF260D19-4A2C-4F40-9E58-95A09C9FDD36}"/>
              </a:ext>
            </a:extLst>
          </p:cNvPr>
          <p:cNvSpPr/>
          <p:nvPr/>
        </p:nvSpPr>
        <p:spPr>
          <a:xfrm>
            <a:off x="4923126" y="3437032"/>
            <a:ext cx="2458530" cy="241512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¿El personal que </a:t>
            </a:r>
            <a:r>
              <a:rPr kumimoji="0" lang="es-ES" sz="1800" b="1" i="0" u="none" strike="noStrike" kern="1200" cap="none" spc="0" normalizeH="0" baseline="0" noProof="0" dirty="0" err="1">
                <a:ln>
                  <a:noFill/>
                </a:ln>
                <a:solidFill>
                  <a:prstClr val="white"/>
                </a:solidFill>
                <a:effectLst/>
                <a:uLnTx/>
                <a:uFillTx/>
                <a:latin typeface="Segoe UI Semilight" panose="020B0402040204020203" pitchFamily="34" charset="0"/>
                <a:ea typeface="+mn-ea"/>
                <a:cs typeface="Segoe UI Semilight" panose="020B0402040204020203" pitchFamily="34" charset="0"/>
              </a:rPr>
              <a:t>sanitizará</a:t>
            </a:r>
            <a:r>
              <a:rPr kumimoji="0" lang="es-ES" sz="18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 cuentan con el EPP adecuado?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ES"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Uso de </a:t>
            </a:r>
            <a:r>
              <a:rPr kumimoji="0" lang="es-ES" sz="1800" b="0" i="0" u="none" strike="noStrike" kern="1200" cap="none" spc="0" normalizeH="0" baseline="0" noProof="0" dirty="0" err="1">
                <a:ln>
                  <a:noFill/>
                </a:ln>
                <a:solidFill>
                  <a:prstClr val="white"/>
                </a:solidFill>
                <a:effectLst/>
                <a:uLnTx/>
                <a:uFillTx/>
                <a:latin typeface="Segoe UI Semilight" panose="020B0402040204020203" pitchFamily="34" charset="0"/>
                <a:ea typeface="+mn-ea"/>
                <a:cs typeface="Segoe UI Semilight" panose="020B0402040204020203" pitchFamily="34" charset="0"/>
              </a:rPr>
              <a:t>Tybek</a:t>
            </a:r>
            <a:endParaRPr kumimoji="0" lang="es-ES"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ES"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Mascarilla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ES"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Lente de seguridad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ES"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Guantes</a:t>
            </a:r>
            <a:endParaRPr kumimoji="0" lang="es-MX" sz="1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cxnSp>
        <p:nvCxnSpPr>
          <p:cNvPr id="4" name="Conector recto de flecha 3"/>
          <p:cNvCxnSpPr>
            <a:cxnSpLocks/>
            <a:stCxn id="31" idx="2"/>
          </p:cNvCxnSpPr>
          <p:nvPr/>
        </p:nvCxnSpPr>
        <p:spPr>
          <a:xfrm>
            <a:off x="6152391" y="2571579"/>
            <a:ext cx="0" cy="784287"/>
          </a:xfrm>
          <a:prstGeom prst="straightConnector1">
            <a:avLst/>
          </a:prstGeom>
          <a:ln w="38100">
            <a:solidFill>
              <a:schemeClr val="bg2">
                <a:lumMod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7381656" y="4446160"/>
            <a:ext cx="982056" cy="0"/>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ector recto de flecha 59"/>
          <p:cNvCxnSpPr/>
          <p:nvPr/>
        </p:nvCxnSpPr>
        <p:spPr>
          <a:xfrm>
            <a:off x="9840443" y="4446160"/>
            <a:ext cx="438065" cy="0"/>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ector recto de flecha 84"/>
          <p:cNvCxnSpPr>
            <a:cxnSpLocks/>
            <a:stCxn id="7" idx="3"/>
            <a:endCxn id="31" idx="1"/>
          </p:cNvCxnSpPr>
          <p:nvPr/>
        </p:nvCxnSpPr>
        <p:spPr>
          <a:xfrm>
            <a:off x="3403684" y="2135980"/>
            <a:ext cx="1519442" cy="1277"/>
          </a:xfrm>
          <a:prstGeom prst="straightConnector1">
            <a:avLst/>
          </a:prstGeom>
          <a:ln w="38100">
            <a:solidFill>
              <a:schemeClr val="bg2">
                <a:lumMod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6" name="Rectángulo 45">
            <a:extLst>
              <a:ext uri="{FF2B5EF4-FFF2-40B4-BE49-F238E27FC236}">
                <a16:creationId xmlns:a16="http://schemas.microsoft.com/office/drawing/2014/main" id="{8E13492E-A31F-469C-9529-E10C2BC1E629}"/>
              </a:ext>
            </a:extLst>
          </p:cNvPr>
          <p:cNvSpPr/>
          <p:nvPr/>
        </p:nvSpPr>
        <p:spPr>
          <a:xfrm>
            <a:off x="1121971" y="3046906"/>
            <a:ext cx="3407716" cy="369310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¿En qué consiste el  sanitizado?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Superficies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Puertas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Sillas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Aire acondicionado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Controles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Teléfono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Equipos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Contactos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Herramentales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Lockers</a:t>
            </a:r>
            <a:endPar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Manijas</a:t>
            </a:r>
          </a:p>
        </p:txBody>
      </p:sp>
      <p:sp>
        <p:nvSpPr>
          <p:cNvPr id="19" name="Rectángulo 18"/>
          <p:cNvSpPr/>
          <p:nvPr/>
        </p:nvSpPr>
        <p:spPr>
          <a:xfrm>
            <a:off x="0" y="226276"/>
            <a:ext cx="5651659" cy="998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ángulo 19"/>
          <p:cNvSpPr/>
          <p:nvPr/>
        </p:nvSpPr>
        <p:spPr>
          <a:xfrm>
            <a:off x="237998" y="644848"/>
            <a:ext cx="4921540" cy="5355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0" i="0" u="none" strike="noStrike" kern="1200" cap="none" spc="0" normalizeH="0" baseline="0" noProof="1">
                <a:ln>
                  <a:noFill/>
                </a:ln>
                <a:solidFill>
                  <a:srgbClr val="7030A0"/>
                </a:solidFill>
                <a:effectLst/>
                <a:uLnTx/>
                <a:uFillTx/>
                <a:latin typeface="Segoe UI Black" panose="020B0A02040204020203" pitchFamily="34" charset="0"/>
                <a:ea typeface="Segoe UI Black" panose="020B0A02040204020203" pitchFamily="34" charset="0"/>
                <a:cs typeface="+mn-cs"/>
              </a:rPr>
              <a:t>Sanitización Exhaustiva</a:t>
            </a:r>
            <a:endParaRPr kumimoji="0" lang="es-ES" sz="3600" b="0" i="0" u="none" strike="noStrike" kern="1200" cap="none" spc="0" normalizeH="0" baseline="0" noProof="1">
              <a:ln>
                <a:noFill/>
              </a:ln>
              <a:solidFill>
                <a:srgbClr val="7030A0"/>
              </a:solidFill>
              <a:effectLst/>
              <a:uLnTx/>
              <a:uFillTx/>
              <a:latin typeface="Segoe UI Black" panose="020B0A02040204020203" pitchFamily="34" charset="0"/>
              <a:ea typeface="Segoe UI Black" panose="020B0A02040204020203" pitchFamily="34" charset="0"/>
              <a:cs typeface="+mn-cs"/>
            </a:endParaRPr>
          </a:p>
        </p:txBody>
      </p:sp>
      <p:sp>
        <p:nvSpPr>
          <p:cNvPr id="21" name="Rectángulo 20"/>
          <p:cNvSpPr/>
          <p:nvPr/>
        </p:nvSpPr>
        <p:spPr>
          <a:xfrm>
            <a:off x="256998" y="261333"/>
            <a:ext cx="1925527" cy="4801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1">
                <a:ln>
                  <a:noFill/>
                </a:ln>
                <a:solidFill>
                  <a:srgbClr val="C1A3FE">
                    <a:lumMod val="90000"/>
                  </a:srgbClr>
                </a:solidFill>
                <a:effectLst/>
                <a:uLnTx/>
                <a:uFillTx/>
                <a:latin typeface="Segoe UI Black" panose="020B0A02040204020203" pitchFamily="34" charset="0"/>
                <a:ea typeface="Segoe UI Black" panose="020B0A02040204020203" pitchFamily="34" charset="0"/>
                <a:cs typeface="+mn-cs"/>
              </a:rPr>
              <a:t>Protocolo</a:t>
            </a:r>
            <a:endParaRPr kumimoji="0" lang="es-ES" sz="3200" b="0" i="0" u="none" strike="noStrike" kern="1200" cap="none" spc="0" normalizeH="0" baseline="0" noProof="1">
              <a:ln>
                <a:noFill/>
              </a:ln>
              <a:solidFill>
                <a:srgbClr val="C1A3FE">
                  <a:lumMod val="90000"/>
                </a:srgbClr>
              </a:solidFill>
              <a:effectLst/>
              <a:uLnTx/>
              <a:uFillTx/>
              <a:latin typeface="Segoe UI Black" panose="020B0A02040204020203" pitchFamily="34" charset="0"/>
              <a:ea typeface="Segoe UI Black" panose="020B0A02040204020203" pitchFamily="34" charset="0"/>
              <a:cs typeface="+mn-cs"/>
            </a:endParaRPr>
          </a:p>
        </p:txBody>
      </p:sp>
      <p:pic>
        <p:nvPicPr>
          <p:cNvPr id="22" name="Imagen 21"/>
          <p:cNvPicPr>
            <a:picLocks noChangeAspect="1"/>
          </p:cNvPicPr>
          <p:nvPr/>
        </p:nvPicPr>
        <p:blipFill>
          <a:blip r:embed="rId2"/>
          <a:stretch>
            <a:fillRect/>
          </a:stretch>
        </p:blipFill>
        <p:spPr>
          <a:xfrm>
            <a:off x="10607714" y="77820"/>
            <a:ext cx="1538514" cy="651838"/>
          </a:xfrm>
          <a:prstGeom prst="rect">
            <a:avLst/>
          </a:prstGeom>
        </p:spPr>
      </p:pic>
      <p:sp>
        <p:nvSpPr>
          <p:cNvPr id="23" name="Elipse 22"/>
          <p:cNvSpPr/>
          <p:nvPr/>
        </p:nvSpPr>
        <p:spPr>
          <a:xfrm>
            <a:off x="7558058" y="4183401"/>
            <a:ext cx="525518" cy="525518"/>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a:ea typeface="+mn-ea"/>
                <a:cs typeface="+mn-cs"/>
              </a:rPr>
              <a:t>Sí</a:t>
            </a:r>
          </a:p>
        </p:txBody>
      </p:sp>
      <p:cxnSp>
        <p:nvCxnSpPr>
          <p:cNvPr id="29" name="Conector recto 28"/>
          <p:cNvCxnSpPr/>
          <p:nvPr/>
        </p:nvCxnSpPr>
        <p:spPr>
          <a:xfrm>
            <a:off x="5651659" y="741464"/>
            <a:ext cx="538609"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a:off x="6152391" y="721700"/>
            <a:ext cx="0" cy="964248"/>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39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030691" y="2087462"/>
            <a:ext cx="3161309" cy="4185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uadroTexto 6">
            <a:extLst>
              <a:ext uri="{FF2B5EF4-FFF2-40B4-BE49-F238E27FC236}">
                <a16:creationId xmlns:a16="http://schemas.microsoft.com/office/drawing/2014/main" id="{A0B5D194-C338-466E-8E74-92E0D175D4F3}"/>
              </a:ext>
            </a:extLst>
          </p:cNvPr>
          <p:cNvSpPr txBox="1"/>
          <p:nvPr/>
        </p:nvSpPr>
        <p:spPr>
          <a:xfrm>
            <a:off x="1" y="2087463"/>
            <a:ext cx="6507046" cy="4185761"/>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FFC000">
                    <a:lumMod val="60000"/>
                    <a:lumOff val="40000"/>
                  </a:srgbClr>
                </a:solidFill>
                <a:effectLst/>
                <a:uLnTx/>
                <a:uFillTx/>
                <a:latin typeface="Segoe UI Semilight" panose="020B0402040204020203" pitchFamily="34" charset="0"/>
                <a:ea typeface="+mn-ea"/>
                <a:cs typeface="Segoe UI Semilight" panose="020B0402040204020203" pitchFamily="34" charset="0"/>
              </a:rPr>
              <a:t>Producto </a:t>
            </a:r>
            <a:r>
              <a:rPr lang="es-ES" sz="1400" b="1" dirty="0">
                <a:solidFill>
                  <a:srgbClr val="FFC000">
                    <a:lumMod val="60000"/>
                    <a:lumOff val="40000"/>
                  </a:srgbClr>
                </a:solidFill>
                <a:latin typeface="Segoe UI Semilight" panose="020B0402040204020203" pitchFamily="34" charset="0"/>
                <a:cs typeface="Segoe UI Semilight" panose="020B0402040204020203" pitchFamily="34" charset="0"/>
              </a:rPr>
              <a:t>Sanitizante</a:t>
            </a:r>
            <a:r>
              <a:rPr kumimoji="0" lang="es-ES" sz="1400" b="1" i="0" u="none" strike="noStrike" kern="1200" cap="none" spc="0" normalizeH="0" baseline="0" noProof="0" dirty="0">
                <a:ln>
                  <a:noFill/>
                </a:ln>
                <a:solidFill>
                  <a:srgbClr val="FFC000">
                    <a:lumMod val="60000"/>
                    <a:lumOff val="40000"/>
                  </a:srgbClr>
                </a:solidFill>
                <a:effectLst/>
                <a:uLnTx/>
                <a:uFillTx/>
                <a:latin typeface="Segoe UI Semilight" panose="020B0402040204020203" pitchFamily="34" charset="0"/>
                <a:ea typeface="+mn-ea"/>
                <a:cs typeface="Segoe UI Semilight" panose="020B04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Limpieza manual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FFC000">
                    <a:lumMod val="60000"/>
                    <a:lumOff val="40000"/>
                  </a:srgbClr>
                </a:solidFill>
                <a:effectLst/>
                <a:uLnTx/>
                <a:uFillTx/>
                <a:latin typeface="Segoe UI Semilight" panose="020B0402040204020203" pitchFamily="34" charset="0"/>
                <a:ea typeface="+mn-ea"/>
                <a:cs typeface="Segoe UI Semilight" panose="020B0402040204020203" pitchFamily="34" charset="0"/>
              </a:rPr>
              <a:t>¿Dónde? </a:t>
            </a: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Áreas comunes.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FFC000">
                    <a:lumMod val="60000"/>
                    <a:lumOff val="40000"/>
                  </a:srgbClr>
                </a:solidFill>
                <a:effectLst/>
                <a:uLnTx/>
                <a:uFillTx/>
                <a:latin typeface="Segoe UI Semilight" panose="020B0402040204020203" pitchFamily="34" charset="0"/>
                <a:ea typeface="+mn-ea"/>
                <a:cs typeface="Segoe UI Semilight" panose="020B0402040204020203" pitchFamily="34" charset="0"/>
              </a:rPr>
              <a:t>¿En qué consiste?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Cada 4 horas: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Puertas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Superficies áreas comunes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 (sala de juntas, recepción).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Controles.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Manijas.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Mesas del C</a:t>
            </a:r>
            <a:r>
              <a:rPr kumimoji="0" lang="es-ES" sz="1400" b="0" i="0" u="none" strike="noStrike" kern="1200" cap="none" spc="0" normalizeH="0" baseline="0" noProof="0" dirty="0" err="1">
                <a:ln>
                  <a:noFill/>
                </a:ln>
                <a:solidFill>
                  <a:prstClr val="white"/>
                </a:solidFill>
                <a:effectLst/>
                <a:uLnTx/>
                <a:uFillTx/>
                <a:latin typeface="Segoe UI Semilight" panose="020B0402040204020203" pitchFamily="34" charset="0"/>
                <a:ea typeface="+mn-ea"/>
                <a:cs typeface="Segoe UI Semilight" panose="020B0402040204020203" pitchFamily="34" charset="0"/>
              </a:rPr>
              <a:t>omedor</a:t>
            </a: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Contactos en oficinas.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err="1">
                <a:ln>
                  <a:noFill/>
                </a:ln>
                <a:solidFill>
                  <a:prstClr val="white"/>
                </a:solidFill>
                <a:effectLst/>
                <a:uLnTx/>
                <a:uFillTx/>
                <a:latin typeface="Segoe UI Semilight" panose="020B0402040204020203" pitchFamily="34" charset="0"/>
                <a:ea typeface="+mn-ea"/>
                <a:cs typeface="Segoe UI Semilight" panose="020B0402040204020203" pitchFamily="34" charset="0"/>
              </a:rPr>
              <a:t>Lockers</a:t>
            </a: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Pasamanos.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err="1">
                <a:ln>
                  <a:noFill/>
                </a:ln>
                <a:solidFill>
                  <a:prstClr val="white"/>
                </a:solidFill>
                <a:effectLst/>
                <a:uLnTx/>
                <a:uFillTx/>
                <a:latin typeface="Segoe UI Semilight" panose="020B0402040204020203" pitchFamily="34" charset="0"/>
                <a:ea typeface="+mn-ea"/>
                <a:cs typeface="Segoe UI Semilight" panose="020B0402040204020203" pitchFamily="34" charset="0"/>
              </a:rPr>
              <a:t>Checadores</a:t>
            </a: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Cajeros.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Torniquetes. </a:t>
            </a:r>
          </a:p>
        </p:txBody>
      </p:sp>
      <p:sp>
        <p:nvSpPr>
          <p:cNvPr id="46" name="Rectángulo 45">
            <a:extLst>
              <a:ext uri="{FF2B5EF4-FFF2-40B4-BE49-F238E27FC236}">
                <a16:creationId xmlns:a16="http://schemas.microsoft.com/office/drawing/2014/main" id="{8E13492E-A31F-469C-9529-E10C2BC1E629}"/>
              </a:ext>
            </a:extLst>
          </p:cNvPr>
          <p:cNvSpPr/>
          <p:nvPr/>
        </p:nvSpPr>
        <p:spPr>
          <a:xfrm>
            <a:off x="6465598" y="2097608"/>
            <a:ext cx="2622795" cy="4165470"/>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7030A0"/>
                </a:solidFill>
                <a:effectLst/>
                <a:uLnTx/>
                <a:uFillTx/>
                <a:latin typeface="Segoe UI Semilight" panose="020B0402040204020203" pitchFamily="34" charset="0"/>
                <a:ea typeface="+mn-ea"/>
                <a:cs typeface="Segoe UI Semilight" panose="020B0402040204020203" pitchFamily="34" charset="0"/>
              </a:rPr>
              <a:t>Producto Sanitizante.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Técnica de Aspersión industrial.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7030A0"/>
                </a:solidFill>
                <a:effectLst/>
                <a:uLnTx/>
                <a:uFillTx/>
                <a:latin typeface="Segoe UI Semilight" panose="020B0402040204020203" pitchFamily="34" charset="0"/>
                <a:ea typeface="+mn-ea"/>
                <a:cs typeface="Segoe UI Semilight" panose="020B0402040204020203" pitchFamily="34" charset="0"/>
              </a:rPr>
              <a:t>¿Dónde? </a:t>
            </a: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Oficinas, áreas comunes, torniquetes, comedor, almacenes.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7030A0"/>
                </a:solidFill>
                <a:effectLst/>
                <a:uLnTx/>
                <a:uFillTx/>
                <a:latin typeface="Segoe UI Semilight" panose="020B0402040204020203" pitchFamily="34" charset="0"/>
                <a:ea typeface="+mn-ea"/>
                <a:cs typeface="Segoe UI Semilight" panose="020B0402040204020203" pitchFamily="34" charset="0"/>
              </a:rPr>
              <a:t>¿En qué consiste?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Superficies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Puertas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Sillas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Aire acondicionado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Controles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Teléfono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Equipos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Contactos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Herramentales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err="1">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Lockers</a:t>
            </a:r>
            <a:endPar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25000"/>
                  </a:srgbClr>
                </a:solidFill>
                <a:effectLst/>
                <a:uLnTx/>
                <a:uFillTx/>
                <a:latin typeface="Segoe UI Semilight" panose="020B0402040204020203" pitchFamily="34" charset="0"/>
                <a:ea typeface="+mn-ea"/>
                <a:cs typeface="Segoe UI Semilight" panose="020B0402040204020203" pitchFamily="34" charset="0"/>
              </a:rPr>
              <a:t>Manijas</a:t>
            </a:r>
          </a:p>
        </p:txBody>
      </p:sp>
      <p:sp>
        <p:nvSpPr>
          <p:cNvPr id="8" name="Rectángulo 7"/>
          <p:cNvSpPr/>
          <p:nvPr/>
        </p:nvSpPr>
        <p:spPr>
          <a:xfrm>
            <a:off x="0" y="226276"/>
            <a:ext cx="4534367" cy="998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ángulo 8"/>
          <p:cNvSpPr/>
          <p:nvPr/>
        </p:nvSpPr>
        <p:spPr>
          <a:xfrm>
            <a:off x="237998" y="644848"/>
            <a:ext cx="4296369" cy="5355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0" i="0" u="none" strike="noStrike" kern="1200" cap="none" spc="0" normalizeH="0" baseline="0" noProof="1">
                <a:ln>
                  <a:noFill/>
                </a:ln>
                <a:solidFill>
                  <a:srgbClr val="7030A0"/>
                </a:solidFill>
                <a:effectLst/>
                <a:uLnTx/>
                <a:uFillTx/>
                <a:latin typeface="Segoe UI Black" panose="020B0A02040204020203" pitchFamily="34" charset="0"/>
                <a:ea typeface="Segoe UI Black" panose="020B0A02040204020203" pitchFamily="34" charset="0"/>
                <a:cs typeface="+mn-cs"/>
              </a:rPr>
              <a:t>Sanitización Regular</a:t>
            </a:r>
            <a:endParaRPr kumimoji="0" lang="es-ES" sz="3600" b="0" i="0" u="none" strike="noStrike" kern="1200" cap="none" spc="0" normalizeH="0" baseline="0" noProof="1">
              <a:ln>
                <a:noFill/>
              </a:ln>
              <a:solidFill>
                <a:srgbClr val="7030A0"/>
              </a:solidFill>
              <a:effectLst/>
              <a:uLnTx/>
              <a:uFillTx/>
              <a:latin typeface="Segoe UI Black" panose="020B0A02040204020203" pitchFamily="34" charset="0"/>
              <a:ea typeface="Segoe UI Black" panose="020B0A02040204020203" pitchFamily="34" charset="0"/>
              <a:cs typeface="+mn-cs"/>
            </a:endParaRPr>
          </a:p>
        </p:txBody>
      </p:sp>
      <p:sp>
        <p:nvSpPr>
          <p:cNvPr id="10" name="Rectángulo 9"/>
          <p:cNvSpPr/>
          <p:nvPr/>
        </p:nvSpPr>
        <p:spPr>
          <a:xfrm>
            <a:off x="256998" y="261333"/>
            <a:ext cx="2468946" cy="4801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1">
                <a:ln>
                  <a:noFill/>
                </a:ln>
                <a:solidFill>
                  <a:srgbClr val="C1A3FE">
                    <a:lumMod val="90000"/>
                  </a:srgbClr>
                </a:solidFill>
                <a:effectLst/>
                <a:uLnTx/>
                <a:uFillTx/>
                <a:latin typeface="Segoe UI Black" panose="020B0A02040204020203" pitchFamily="34" charset="0"/>
                <a:ea typeface="Segoe UI Black" panose="020B0A02040204020203" pitchFamily="34" charset="0"/>
                <a:cs typeface="+mn-cs"/>
              </a:rPr>
              <a:t>Programa de</a:t>
            </a:r>
            <a:endParaRPr kumimoji="0" lang="es-ES" sz="3200" b="0" i="0" u="none" strike="noStrike" kern="1200" cap="none" spc="0" normalizeH="0" baseline="0" noProof="1">
              <a:ln>
                <a:noFill/>
              </a:ln>
              <a:solidFill>
                <a:srgbClr val="C1A3FE">
                  <a:lumMod val="90000"/>
                </a:srgbClr>
              </a:solidFill>
              <a:effectLst/>
              <a:uLnTx/>
              <a:uFillTx/>
              <a:latin typeface="Segoe UI Black" panose="020B0A02040204020203" pitchFamily="34" charset="0"/>
              <a:ea typeface="Segoe UI Black" panose="020B0A02040204020203" pitchFamily="34" charset="0"/>
              <a:cs typeface="+mn-cs"/>
            </a:endParaRPr>
          </a:p>
        </p:txBody>
      </p:sp>
      <p:sp>
        <p:nvSpPr>
          <p:cNvPr id="2" name="Rectángulo 1"/>
          <p:cNvSpPr/>
          <p:nvPr/>
        </p:nvSpPr>
        <p:spPr>
          <a:xfrm>
            <a:off x="1015805" y="1441132"/>
            <a:ext cx="298722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E7E6E6">
                    <a:lumMod val="25000"/>
                  </a:srgbClr>
                </a:solidFill>
                <a:effectLst/>
                <a:uLnTx/>
                <a:uFillTx/>
                <a:latin typeface="Segoe UI Black" panose="020B0A02040204020203" pitchFamily="34" charset="0"/>
                <a:ea typeface="Segoe UI Black" panose="020B0A02040204020203" pitchFamily="34" charset="0"/>
                <a:cs typeface="Segoe UI Semilight" panose="020B0402040204020203" pitchFamily="34" charset="0"/>
              </a:rPr>
              <a:t>TODOS LOS DÍAS.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7030A0"/>
                </a:solidFill>
                <a:effectLst/>
                <a:uLnTx/>
                <a:uFillTx/>
                <a:latin typeface="Segoe UI Black" panose="020B0A02040204020203" pitchFamily="34" charset="0"/>
                <a:ea typeface="Segoe UI Black" panose="020B0A02040204020203" pitchFamily="34" charset="0"/>
                <a:cs typeface="Segoe UI Semilight" panose="020B0402040204020203" pitchFamily="34" charset="0"/>
              </a:rPr>
              <a:t>SANITIZACIÓN Regular.</a:t>
            </a:r>
          </a:p>
        </p:txBody>
      </p:sp>
      <p:sp>
        <p:nvSpPr>
          <p:cNvPr id="13" name="Rectángulo 12"/>
          <p:cNvSpPr/>
          <p:nvPr/>
        </p:nvSpPr>
        <p:spPr>
          <a:xfrm>
            <a:off x="6511367" y="1329930"/>
            <a:ext cx="298722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E7E6E6">
                    <a:lumMod val="25000"/>
                  </a:srgbClr>
                </a:solidFill>
                <a:effectLst/>
                <a:uLnTx/>
                <a:uFillTx/>
                <a:latin typeface="Segoe UI Black" panose="020B0A02040204020203" pitchFamily="34" charset="0"/>
                <a:ea typeface="Segoe UI Black" panose="020B0A02040204020203" pitchFamily="34" charset="0"/>
                <a:cs typeface="Segoe UI Semilight" panose="020B0402040204020203" pitchFamily="34" charset="0"/>
              </a:rPr>
              <a:t>CADA SEMANA.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7030A0"/>
                </a:solidFill>
                <a:effectLst/>
                <a:uLnTx/>
                <a:uFillTx/>
                <a:latin typeface="Segoe UI Black" panose="020B0A02040204020203" pitchFamily="34" charset="0"/>
                <a:ea typeface="Segoe UI Black" panose="020B0A02040204020203" pitchFamily="34" charset="0"/>
                <a:cs typeface="Segoe UI Semilight" panose="020B0402040204020203" pitchFamily="34" charset="0"/>
              </a:rPr>
              <a:t>SANITIZACIÓN General.</a:t>
            </a:r>
          </a:p>
        </p:txBody>
      </p:sp>
      <p:pic>
        <p:nvPicPr>
          <p:cNvPr id="15" name="Imagen 14"/>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9182267" y="2390896"/>
            <a:ext cx="2850893" cy="3578891"/>
          </a:xfrm>
          <a:prstGeom prst="rect">
            <a:avLst/>
          </a:prstGeom>
        </p:spPr>
      </p:pic>
      <p:pic>
        <p:nvPicPr>
          <p:cNvPr id="14" name="Picture 3" descr="5dda62ee-f2fa-4e88-9361-2ea15d4490c4@namprd18">
            <a:extLst>
              <a:ext uri="{FF2B5EF4-FFF2-40B4-BE49-F238E27FC236}">
                <a16:creationId xmlns:a16="http://schemas.microsoft.com/office/drawing/2014/main" id="{ED5717AD-941C-4E1D-B506-62D68436D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5347" y="2400367"/>
            <a:ext cx="2602970" cy="381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63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1"/>
          <p:cNvSpPr txBox="1">
            <a:spLocks/>
          </p:cNvSpPr>
          <p:nvPr/>
        </p:nvSpPr>
        <p:spPr>
          <a:xfrm>
            <a:off x="0" y="-89817"/>
            <a:ext cx="11917059" cy="1142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900" b="0" i="0" u="none" strike="noStrike" kern="1200" cap="none" spc="0" normalizeH="0" baseline="0" noProof="1">
                <a:ln>
                  <a:noFill/>
                </a:ln>
                <a:solidFill>
                  <a:srgbClr val="6B6C9C"/>
                </a:solidFill>
                <a:effectLst/>
                <a:uLnTx/>
                <a:uFillTx/>
                <a:latin typeface="Segoe UI Black" panose="020B0A02040204020203" pitchFamily="34" charset="0"/>
                <a:ea typeface="Segoe UI Black" panose="020B0A02040204020203" pitchFamily="34" charset="0"/>
                <a:cs typeface="+mj-cs"/>
              </a:rPr>
              <a:t>Diagrama de flujo de atención </a:t>
            </a:r>
            <a:r>
              <a:rPr kumimoji="0" lang="es-ES" sz="4400" b="0" i="0" u="none" strike="noStrike" kern="1200" cap="none" spc="0" normalizeH="0" baseline="0" noProof="1">
                <a:ln>
                  <a:noFill/>
                </a:ln>
                <a:solidFill>
                  <a:srgbClr val="FEC95F"/>
                </a:solidFill>
                <a:effectLst/>
                <a:uLnTx/>
                <a:uFillTx/>
                <a:latin typeface="Segoe UI Black" panose="020B0A02040204020203" pitchFamily="34" charset="0"/>
                <a:ea typeface="Segoe UI Black" panose="020B0A02040204020203" pitchFamily="34" charset="0"/>
                <a:cs typeface="+mj-cs"/>
              </a:rPr>
              <a:t>Viajeros</a:t>
            </a:r>
          </a:p>
        </p:txBody>
      </p:sp>
      <p:sp>
        <p:nvSpPr>
          <p:cNvPr id="33" name="CuadroTexto 32">
            <a:extLst>
              <a:ext uri="{FF2B5EF4-FFF2-40B4-BE49-F238E27FC236}">
                <a16:creationId xmlns:a16="http://schemas.microsoft.com/office/drawing/2014/main" id="{A0B5D194-C338-466E-8E74-92E0D175D4F3}"/>
              </a:ext>
            </a:extLst>
          </p:cNvPr>
          <p:cNvSpPr txBox="1"/>
          <p:nvPr/>
        </p:nvSpPr>
        <p:spPr>
          <a:xfrm>
            <a:off x="3182115" y="1070482"/>
            <a:ext cx="3061895"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Regresa trabajador de zona de alto riesgo / contacto de alto riesgo</a:t>
            </a:r>
          </a:p>
        </p:txBody>
      </p:sp>
      <p:sp>
        <p:nvSpPr>
          <p:cNvPr id="37" name="Rectángulo 36">
            <a:extLst>
              <a:ext uri="{FF2B5EF4-FFF2-40B4-BE49-F238E27FC236}">
                <a16:creationId xmlns:a16="http://schemas.microsoft.com/office/drawing/2014/main" id="{4C24953D-173A-49B2-A122-2E5E4B6147C9}"/>
              </a:ext>
            </a:extLst>
          </p:cNvPr>
          <p:cNvSpPr/>
          <p:nvPr/>
        </p:nvSpPr>
        <p:spPr>
          <a:xfrm>
            <a:off x="6557671" y="2606661"/>
            <a:ext cx="3187566" cy="2231422"/>
          </a:xfrm>
          <a:prstGeom prst="rect">
            <a:avLst/>
          </a:prstGeom>
          <a:solidFill>
            <a:srgbClr val="FDC8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rPr>
              <a:t>Tiene algún factor de riesgo: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rPr>
              <a:t>Tuvo contacto con enfermo confirmado COVID-19.</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rPr>
              <a:t>Enfermedad concomitante (DM, HAS).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rPr>
              <a:t>Fiebre</a:t>
            </a:r>
            <a:r>
              <a:rPr kumimoji="0" lang="es-MX"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MX"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rPr>
              <a:t>Dificultad para respirar.</a:t>
            </a: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endParaRPr>
          </a:p>
        </p:txBody>
      </p:sp>
      <p:sp>
        <p:nvSpPr>
          <p:cNvPr id="38" name="Rectángulo 37">
            <a:extLst>
              <a:ext uri="{FF2B5EF4-FFF2-40B4-BE49-F238E27FC236}">
                <a16:creationId xmlns:a16="http://schemas.microsoft.com/office/drawing/2014/main" id="{08FAC621-25F2-493C-8A84-E205D7961C1B}"/>
              </a:ext>
            </a:extLst>
          </p:cNvPr>
          <p:cNvSpPr/>
          <p:nvPr/>
        </p:nvSpPr>
        <p:spPr>
          <a:xfrm>
            <a:off x="3874042" y="2913959"/>
            <a:ext cx="1699279" cy="123692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rPr>
              <a:t>¿Tiene datos de infección respiratoria aguda?</a:t>
            </a:r>
            <a:endParaRPr kumimoji="0" lang="es-MX" sz="1600" b="0"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endParaRPr>
          </a:p>
        </p:txBody>
      </p:sp>
      <p:sp>
        <p:nvSpPr>
          <p:cNvPr id="39" name="Rectángulo 38">
            <a:extLst>
              <a:ext uri="{FF2B5EF4-FFF2-40B4-BE49-F238E27FC236}">
                <a16:creationId xmlns:a16="http://schemas.microsoft.com/office/drawing/2014/main" id="{297AA656-F9E6-43A1-AE0A-E99BA6F38C52}"/>
              </a:ext>
            </a:extLst>
          </p:cNvPr>
          <p:cNvSpPr/>
          <p:nvPr/>
        </p:nvSpPr>
        <p:spPr>
          <a:xfrm>
            <a:off x="10553394" y="2580398"/>
            <a:ext cx="1121049" cy="166338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rPr>
              <a:t>Enviar a </a:t>
            </a:r>
            <a:r>
              <a:rPr kumimoji="0" lang="es-ES" sz="1600" b="1"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rPr>
              <a:t>IMSS Urgencias </a:t>
            </a:r>
            <a:r>
              <a:rPr kumimoji="0" lang="es-ES" sz="1600" b="0"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rPr>
              <a:t>para valoración médica</a:t>
            </a:r>
            <a:endParaRPr kumimoji="0" lang="es-MX" sz="1600" b="0"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endParaRPr>
          </a:p>
        </p:txBody>
      </p:sp>
      <p:sp>
        <p:nvSpPr>
          <p:cNvPr id="40" name="Rectángulo 39">
            <a:extLst>
              <a:ext uri="{FF2B5EF4-FFF2-40B4-BE49-F238E27FC236}">
                <a16:creationId xmlns:a16="http://schemas.microsoft.com/office/drawing/2014/main" id="{B941BC4A-4073-4A0C-8ECE-248A3BA49A4D}"/>
              </a:ext>
            </a:extLst>
          </p:cNvPr>
          <p:cNvSpPr/>
          <p:nvPr/>
        </p:nvSpPr>
        <p:spPr>
          <a:xfrm>
            <a:off x="6784840" y="5748556"/>
            <a:ext cx="2613507" cy="6779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rPr>
              <a:t>Home Office </a:t>
            </a:r>
            <a:r>
              <a:rPr lang="es-ES" sz="1600" b="1" dirty="0">
                <a:solidFill>
                  <a:srgbClr val="6B6C9C"/>
                </a:solidFill>
                <a:latin typeface="Segoe UI Semilight" panose="020B0402040204020203" pitchFamily="34" charset="0"/>
                <a:cs typeface="Segoe UI Semilight" panose="020B0402040204020203" pitchFamily="34" charset="0"/>
              </a:rPr>
              <a:t>por 14 días </a:t>
            </a:r>
            <a:r>
              <a:rPr kumimoji="0" lang="es-ES" sz="1600" b="0"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rPr>
              <a:t>hasta la remisión de los síntomas.</a:t>
            </a:r>
            <a:endParaRPr kumimoji="0" lang="es-MX" sz="1600" b="0"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endParaRPr>
          </a:p>
        </p:txBody>
      </p:sp>
      <p:sp>
        <p:nvSpPr>
          <p:cNvPr id="41" name="Rectángulo 40">
            <a:extLst>
              <a:ext uri="{FF2B5EF4-FFF2-40B4-BE49-F238E27FC236}">
                <a16:creationId xmlns:a16="http://schemas.microsoft.com/office/drawing/2014/main" id="{EF260D19-4A2C-4F40-9E58-95A09C9FDD36}"/>
              </a:ext>
            </a:extLst>
          </p:cNvPr>
          <p:cNvSpPr/>
          <p:nvPr/>
        </p:nvSpPr>
        <p:spPr>
          <a:xfrm>
            <a:off x="1033628" y="2611994"/>
            <a:ext cx="1717358" cy="1578563"/>
          </a:xfrm>
          <a:prstGeom prst="rect">
            <a:avLst/>
          </a:prstGeom>
          <a:solidFill>
            <a:srgbClr val="FDC8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Aislamiento preventivo por 14 días y Home Office</a:t>
            </a:r>
            <a:endParaRPr kumimoji="0" lang="es-MX"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endParaRPr>
          </a:p>
        </p:txBody>
      </p:sp>
      <p:cxnSp>
        <p:nvCxnSpPr>
          <p:cNvPr id="44" name="Conector recto de flecha 43"/>
          <p:cNvCxnSpPr/>
          <p:nvPr/>
        </p:nvCxnSpPr>
        <p:spPr>
          <a:xfrm>
            <a:off x="4710174" y="2073831"/>
            <a:ext cx="0" cy="840128"/>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p:nvPr/>
        </p:nvCxnSpPr>
        <p:spPr>
          <a:xfrm>
            <a:off x="5573321" y="3370385"/>
            <a:ext cx="980337" cy="0"/>
          </a:xfrm>
          <a:prstGeom prst="straightConnector1">
            <a:avLst/>
          </a:prstGeom>
          <a:ln w="38100">
            <a:solidFill>
              <a:srgbClr val="FEC95F"/>
            </a:solidFill>
            <a:tailEnd type="triangle"/>
          </a:ln>
        </p:spPr>
        <p:style>
          <a:lnRef idx="1">
            <a:schemeClr val="accent1"/>
          </a:lnRef>
          <a:fillRef idx="0">
            <a:schemeClr val="accent1"/>
          </a:fillRef>
          <a:effectRef idx="0">
            <a:schemeClr val="accent1"/>
          </a:effectRef>
          <a:fontRef idx="minor">
            <a:schemeClr val="tx1"/>
          </a:fontRef>
        </p:style>
      </p:cxnSp>
      <p:sp>
        <p:nvSpPr>
          <p:cNvPr id="46" name="Elipse 45"/>
          <p:cNvSpPr/>
          <p:nvPr/>
        </p:nvSpPr>
        <p:spPr>
          <a:xfrm>
            <a:off x="5776724" y="3111616"/>
            <a:ext cx="525518" cy="525518"/>
          </a:xfrm>
          <a:prstGeom prst="ellipse">
            <a:avLst/>
          </a:prstGeom>
          <a:solidFill>
            <a:srgbClr val="FDC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6B6C9C"/>
                </a:solidFill>
                <a:effectLst/>
                <a:uLnTx/>
                <a:uFillTx/>
                <a:latin typeface="Calibri"/>
                <a:ea typeface="+mn-ea"/>
                <a:cs typeface="+mn-cs"/>
              </a:rPr>
              <a:t>Sí</a:t>
            </a:r>
          </a:p>
        </p:txBody>
      </p:sp>
      <p:cxnSp>
        <p:nvCxnSpPr>
          <p:cNvPr id="47" name="Conector recto de flecha 46"/>
          <p:cNvCxnSpPr/>
          <p:nvPr/>
        </p:nvCxnSpPr>
        <p:spPr>
          <a:xfrm>
            <a:off x="9745237" y="3370385"/>
            <a:ext cx="818825" cy="0"/>
          </a:xfrm>
          <a:prstGeom prst="straightConnector1">
            <a:avLst/>
          </a:prstGeom>
          <a:ln w="38100">
            <a:solidFill>
              <a:srgbClr val="FEC95F"/>
            </a:solidFill>
            <a:tailEnd type="triangle"/>
          </a:ln>
        </p:spPr>
        <p:style>
          <a:lnRef idx="1">
            <a:schemeClr val="accent1"/>
          </a:lnRef>
          <a:fillRef idx="0">
            <a:schemeClr val="accent1"/>
          </a:fillRef>
          <a:effectRef idx="0">
            <a:schemeClr val="accent1"/>
          </a:effectRef>
          <a:fontRef idx="minor">
            <a:schemeClr val="tx1"/>
          </a:fontRef>
        </p:style>
      </p:cxnSp>
      <p:sp>
        <p:nvSpPr>
          <p:cNvPr id="48" name="Elipse 47"/>
          <p:cNvSpPr/>
          <p:nvPr/>
        </p:nvSpPr>
        <p:spPr>
          <a:xfrm>
            <a:off x="9853706" y="3111616"/>
            <a:ext cx="525518" cy="525518"/>
          </a:xfrm>
          <a:prstGeom prst="ellipse">
            <a:avLst/>
          </a:prstGeom>
          <a:solidFill>
            <a:srgbClr val="FDC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6B6C9C"/>
                </a:solidFill>
                <a:effectLst/>
                <a:uLnTx/>
                <a:uFillTx/>
                <a:latin typeface="Calibri"/>
                <a:ea typeface="+mn-ea"/>
                <a:cs typeface="+mn-cs"/>
              </a:rPr>
              <a:t>Sí</a:t>
            </a:r>
          </a:p>
        </p:txBody>
      </p:sp>
      <p:cxnSp>
        <p:nvCxnSpPr>
          <p:cNvPr id="49" name="Conector recto de flecha 48"/>
          <p:cNvCxnSpPr/>
          <p:nvPr/>
        </p:nvCxnSpPr>
        <p:spPr>
          <a:xfrm>
            <a:off x="8070303" y="4832238"/>
            <a:ext cx="0" cy="94176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upo 49"/>
          <p:cNvGrpSpPr/>
          <p:nvPr/>
        </p:nvGrpSpPr>
        <p:grpSpPr>
          <a:xfrm>
            <a:off x="7807544" y="4984831"/>
            <a:ext cx="525518" cy="525518"/>
            <a:chOff x="6252525" y="5754929"/>
            <a:chExt cx="525518" cy="525518"/>
          </a:xfrm>
        </p:grpSpPr>
        <p:sp>
          <p:nvSpPr>
            <p:cNvPr id="51" name="Elipse 50"/>
            <p:cNvSpPr/>
            <p:nvPr/>
          </p:nvSpPr>
          <p:spPr>
            <a:xfrm>
              <a:off x="6252525" y="5754929"/>
              <a:ext cx="525518" cy="525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6B6C9C"/>
                </a:solidFill>
                <a:effectLst/>
                <a:uLnTx/>
                <a:uFillTx/>
                <a:latin typeface="Calibri"/>
                <a:ea typeface="+mn-ea"/>
                <a:cs typeface="+mn-cs"/>
              </a:endParaRPr>
            </a:p>
          </p:txBody>
        </p:sp>
        <p:sp>
          <p:nvSpPr>
            <p:cNvPr id="52" name="CuadroTexto 51"/>
            <p:cNvSpPr txBox="1"/>
            <p:nvPr/>
          </p:nvSpPr>
          <p:spPr>
            <a:xfrm>
              <a:off x="6272269" y="5833022"/>
              <a:ext cx="4860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rPr>
                <a:t>No</a:t>
              </a:r>
            </a:p>
          </p:txBody>
        </p:sp>
      </p:grpSp>
      <p:cxnSp>
        <p:nvCxnSpPr>
          <p:cNvPr id="57" name="Conector recto de flecha 56"/>
          <p:cNvCxnSpPr/>
          <p:nvPr/>
        </p:nvCxnSpPr>
        <p:spPr>
          <a:xfrm flipH="1">
            <a:off x="2758714" y="3370385"/>
            <a:ext cx="11566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upo 57"/>
          <p:cNvGrpSpPr/>
          <p:nvPr/>
        </p:nvGrpSpPr>
        <p:grpSpPr>
          <a:xfrm>
            <a:off x="3074275" y="3111616"/>
            <a:ext cx="525518" cy="525518"/>
            <a:chOff x="6252525" y="5754929"/>
            <a:chExt cx="525518" cy="525518"/>
          </a:xfrm>
        </p:grpSpPr>
        <p:sp>
          <p:nvSpPr>
            <p:cNvPr id="59" name="Elipse 58"/>
            <p:cNvSpPr/>
            <p:nvPr/>
          </p:nvSpPr>
          <p:spPr>
            <a:xfrm>
              <a:off x="6252525" y="5754929"/>
              <a:ext cx="525518" cy="525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6B6C9C"/>
                </a:solidFill>
                <a:effectLst/>
                <a:uLnTx/>
                <a:uFillTx/>
                <a:latin typeface="Calibri"/>
                <a:ea typeface="+mn-ea"/>
                <a:cs typeface="+mn-cs"/>
              </a:endParaRPr>
            </a:p>
          </p:txBody>
        </p:sp>
        <p:sp>
          <p:nvSpPr>
            <p:cNvPr id="60" name="CuadroTexto 59"/>
            <p:cNvSpPr txBox="1"/>
            <p:nvPr/>
          </p:nvSpPr>
          <p:spPr>
            <a:xfrm>
              <a:off x="6272269" y="5833022"/>
              <a:ext cx="4860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rPr>
                <a:t>No</a:t>
              </a:r>
            </a:p>
          </p:txBody>
        </p:sp>
      </p:grpSp>
      <p:sp>
        <p:nvSpPr>
          <p:cNvPr id="29" name="CuadroTexto 28">
            <a:extLst>
              <a:ext uri="{FF2B5EF4-FFF2-40B4-BE49-F238E27FC236}">
                <a16:creationId xmlns:a16="http://schemas.microsoft.com/office/drawing/2014/main" id="{1D8F36D9-FC3B-4CE6-B113-CDB0FC9E5F3B}"/>
              </a:ext>
            </a:extLst>
          </p:cNvPr>
          <p:cNvSpPr txBox="1"/>
          <p:nvPr/>
        </p:nvSpPr>
        <p:spPr>
          <a:xfrm>
            <a:off x="4710174" y="2267914"/>
            <a:ext cx="40154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rPr>
              <a:t>Enviar a </a:t>
            </a:r>
            <a:r>
              <a:rPr kumimoji="0" lang="es-ES" sz="1600" b="1"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rPr>
              <a:t>Valoración Médica.</a:t>
            </a:r>
            <a:endParaRPr kumimoji="0" lang="es-MX" sz="1600" b="1"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endParaRPr>
          </a:p>
        </p:txBody>
      </p:sp>
      <p:sp>
        <p:nvSpPr>
          <p:cNvPr id="76" name="CuadroTexto 75">
            <a:extLst>
              <a:ext uri="{FF2B5EF4-FFF2-40B4-BE49-F238E27FC236}">
                <a16:creationId xmlns:a16="http://schemas.microsoft.com/office/drawing/2014/main" id="{1D8F36D9-FC3B-4CE6-B113-CDB0FC9E5F3B}"/>
              </a:ext>
            </a:extLst>
          </p:cNvPr>
          <p:cNvSpPr txBox="1"/>
          <p:nvPr/>
        </p:nvSpPr>
        <p:spPr>
          <a:xfrm>
            <a:off x="206829" y="4185768"/>
            <a:ext cx="255188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600"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rPr>
              <a:t>*Seguimiento por 14 días</a:t>
            </a:r>
            <a:endParaRPr kumimoji="0" lang="es-MX" sz="1600"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endParaRPr>
          </a:p>
        </p:txBody>
      </p:sp>
      <p:pic>
        <p:nvPicPr>
          <p:cNvPr id="14" name="Imagen 13"/>
          <p:cNvPicPr>
            <a:picLocks noChangeAspect="1"/>
          </p:cNvPicPr>
          <p:nvPr/>
        </p:nvPicPr>
        <p:blipFill>
          <a:blip r:embed="rId2"/>
          <a:stretch>
            <a:fillRect/>
          </a:stretch>
        </p:blipFill>
        <p:spPr>
          <a:xfrm>
            <a:off x="2864665" y="5247590"/>
            <a:ext cx="913944" cy="983739"/>
          </a:xfrm>
          <a:prstGeom prst="rect">
            <a:avLst/>
          </a:prstGeom>
        </p:spPr>
      </p:pic>
      <p:pic>
        <p:nvPicPr>
          <p:cNvPr id="79" name="Imagen 78"/>
          <p:cNvPicPr>
            <a:picLocks noChangeAspect="1"/>
          </p:cNvPicPr>
          <p:nvPr/>
        </p:nvPicPr>
        <p:blipFill rotWithShape="1">
          <a:blip r:embed="rId3"/>
          <a:srcRect l="-1092" t="17869" r="9165"/>
          <a:stretch/>
        </p:blipFill>
        <p:spPr>
          <a:xfrm>
            <a:off x="10646228" y="6143438"/>
            <a:ext cx="1469571" cy="632659"/>
          </a:xfrm>
          <a:prstGeom prst="rect">
            <a:avLst/>
          </a:prstGeom>
        </p:spPr>
      </p:pic>
    </p:spTree>
    <p:extLst>
      <p:ext uri="{BB962C8B-B14F-4D97-AF65-F5344CB8AC3E}">
        <p14:creationId xmlns:p14="http://schemas.microsoft.com/office/powerpoint/2010/main" val="3601638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1"/>
          <p:cNvSpPr txBox="1">
            <a:spLocks/>
          </p:cNvSpPr>
          <p:nvPr/>
        </p:nvSpPr>
        <p:spPr>
          <a:xfrm>
            <a:off x="0" y="-89817"/>
            <a:ext cx="11917059" cy="1142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900" b="0" i="0" u="none" strike="noStrike" kern="1200" cap="none" spc="0" normalizeH="0" baseline="0" noProof="1">
                <a:ln>
                  <a:noFill/>
                </a:ln>
                <a:solidFill>
                  <a:srgbClr val="6B6C9C"/>
                </a:solidFill>
                <a:effectLst/>
                <a:uLnTx/>
                <a:uFillTx/>
                <a:latin typeface="Segoe UI Black" panose="020B0A02040204020203" pitchFamily="34" charset="0"/>
                <a:ea typeface="Segoe UI Black" panose="020B0A02040204020203" pitchFamily="34" charset="0"/>
                <a:cs typeface="+mj-cs"/>
              </a:rPr>
              <a:t>Diagrama de flujo de </a:t>
            </a:r>
            <a:r>
              <a:rPr lang="es-ES" noProof="1">
                <a:solidFill>
                  <a:srgbClr val="FEC95F"/>
                </a:solidFill>
                <a:latin typeface="Segoe UI Black" panose="020B0A02040204020203" pitchFamily="34" charset="0"/>
                <a:ea typeface="Segoe UI Black" panose="020B0A02040204020203" pitchFamily="34" charset="0"/>
              </a:rPr>
              <a:t>Apoyo Emocional</a:t>
            </a:r>
            <a:endParaRPr kumimoji="0" lang="es-ES" sz="4400" b="0" i="0" u="none" strike="noStrike" kern="1200" cap="none" spc="0" normalizeH="0" baseline="0" noProof="1">
              <a:ln>
                <a:noFill/>
              </a:ln>
              <a:solidFill>
                <a:srgbClr val="FEC95F"/>
              </a:solidFill>
              <a:effectLst/>
              <a:uLnTx/>
              <a:uFillTx/>
              <a:latin typeface="Segoe UI Black" panose="020B0A02040204020203" pitchFamily="34" charset="0"/>
              <a:ea typeface="Segoe UI Black" panose="020B0A02040204020203" pitchFamily="34" charset="0"/>
              <a:cs typeface="+mj-cs"/>
            </a:endParaRPr>
          </a:p>
        </p:txBody>
      </p:sp>
      <p:sp>
        <p:nvSpPr>
          <p:cNvPr id="33" name="CuadroTexto 32">
            <a:extLst>
              <a:ext uri="{FF2B5EF4-FFF2-40B4-BE49-F238E27FC236}">
                <a16:creationId xmlns:a16="http://schemas.microsoft.com/office/drawing/2014/main" id="{A0B5D194-C338-466E-8E74-92E0D175D4F3}"/>
              </a:ext>
            </a:extLst>
          </p:cNvPr>
          <p:cNvSpPr txBox="1"/>
          <p:nvPr/>
        </p:nvSpPr>
        <p:spPr>
          <a:xfrm>
            <a:off x="3140053" y="1628040"/>
            <a:ext cx="3061895"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prstClr val="white"/>
                </a:solidFill>
                <a:latin typeface="Segoe UI Semilight" panose="020B0402040204020203" pitchFamily="34" charset="0"/>
                <a:cs typeface="Segoe UI Semilight" panose="020B0402040204020203" pitchFamily="34" charset="0"/>
              </a:rPr>
              <a:t>CONTENCIÓN EMOCIONAL</a:t>
            </a:r>
            <a:endParaRPr kumimoji="0" lang="es-ES" sz="20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37" name="Rectángulo 36">
            <a:extLst>
              <a:ext uri="{FF2B5EF4-FFF2-40B4-BE49-F238E27FC236}">
                <a16:creationId xmlns:a16="http://schemas.microsoft.com/office/drawing/2014/main" id="{4C24953D-173A-49B2-A122-2E5E4B6147C9}"/>
              </a:ext>
            </a:extLst>
          </p:cNvPr>
          <p:cNvSpPr/>
          <p:nvPr/>
        </p:nvSpPr>
        <p:spPr>
          <a:xfrm>
            <a:off x="6504991" y="2965797"/>
            <a:ext cx="3187566" cy="2231422"/>
          </a:xfrm>
          <a:prstGeom prst="rect">
            <a:avLst/>
          </a:prstGeom>
          <a:solidFill>
            <a:srgbClr val="FDC8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rPr>
              <a:t>Documentar:</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-Notas de evolución.</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-Carnet de citas.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-Seguimiento.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prstClr val="white"/>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¿Documenta Mejoría?</a:t>
            </a: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endParaRPr>
          </a:p>
        </p:txBody>
      </p:sp>
      <p:sp>
        <p:nvSpPr>
          <p:cNvPr id="38" name="Rectángulo 37">
            <a:extLst>
              <a:ext uri="{FF2B5EF4-FFF2-40B4-BE49-F238E27FC236}">
                <a16:creationId xmlns:a16="http://schemas.microsoft.com/office/drawing/2014/main" id="{08FAC621-25F2-493C-8A84-E205D7961C1B}"/>
              </a:ext>
            </a:extLst>
          </p:cNvPr>
          <p:cNvSpPr/>
          <p:nvPr/>
        </p:nvSpPr>
        <p:spPr>
          <a:xfrm>
            <a:off x="3821362" y="3273095"/>
            <a:ext cx="1699279" cy="123692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rPr>
              <a:t>¿Tiene datos de Ansiedad / Depresión mayor?</a:t>
            </a:r>
            <a:endParaRPr kumimoji="0" lang="es-MX" sz="1600" b="0"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endParaRPr>
          </a:p>
        </p:txBody>
      </p:sp>
      <p:sp>
        <p:nvSpPr>
          <p:cNvPr id="39" name="Rectángulo 38">
            <a:extLst>
              <a:ext uri="{FF2B5EF4-FFF2-40B4-BE49-F238E27FC236}">
                <a16:creationId xmlns:a16="http://schemas.microsoft.com/office/drawing/2014/main" id="{297AA656-F9E6-43A1-AE0A-E99BA6F38C52}"/>
              </a:ext>
            </a:extLst>
          </p:cNvPr>
          <p:cNvSpPr/>
          <p:nvPr/>
        </p:nvSpPr>
        <p:spPr>
          <a:xfrm>
            <a:off x="10553394" y="3347347"/>
            <a:ext cx="1363665" cy="7643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6B6C9C"/>
                </a:solidFill>
                <a:latin typeface="Segoe UI Semilight" panose="020B0402040204020203" pitchFamily="34" charset="0"/>
                <a:cs typeface="Segoe UI Semilight" panose="020B0402040204020203" pitchFamily="34" charset="0"/>
              </a:rPr>
              <a:t>ALTA DEL PROGRAMA</a:t>
            </a:r>
            <a:endParaRPr kumimoji="0" lang="es-MX" sz="1600" b="0"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endParaRPr>
          </a:p>
        </p:txBody>
      </p:sp>
      <p:sp>
        <p:nvSpPr>
          <p:cNvPr id="40" name="Rectángulo 39">
            <a:extLst>
              <a:ext uri="{FF2B5EF4-FFF2-40B4-BE49-F238E27FC236}">
                <a16:creationId xmlns:a16="http://schemas.microsoft.com/office/drawing/2014/main" id="{B941BC4A-4073-4A0C-8ECE-248A3BA49A4D}"/>
              </a:ext>
            </a:extLst>
          </p:cNvPr>
          <p:cNvSpPr/>
          <p:nvPr/>
        </p:nvSpPr>
        <p:spPr>
          <a:xfrm>
            <a:off x="3482120" y="5482093"/>
            <a:ext cx="2350748" cy="4915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rPr>
              <a:t>Seguimiento</a:t>
            </a:r>
            <a:endParaRPr kumimoji="0" lang="es-MX" sz="1600" b="0"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endParaRPr>
          </a:p>
        </p:txBody>
      </p:sp>
      <p:sp>
        <p:nvSpPr>
          <p:cNvPr id="41" name="Rectángulo 40">
            <a:extLst>
              <a:ext uri="{FF2B5EF4-FFF2-40B4-BE49-F238E27FC236}">
                <a16:creationId xmlns:a16="http://schemas.microsoft.com/office/drawing/2014/main" id="{EF260D19-4A2C-4F40-9E58-95A09C9FDD36}"/>
              </a:ext>
            </a:extLst>
          </p:cNvPr>
          <p:cNvSpPr/>
          <p:nvPr/>
        </p:nvSpPr>
        <p:spPr>
          <a:xfrm>
            <a:off x="230128" y="1222350"/>
            <a:ext cx="1717358" cy="1578563"/>
          </a:xfrm>
          <a:prstGeom prst="rect">
            <a:avLst/>
          </a:prstGeom>
          <a:solidFill>
            <a:srgbClr val="FDC8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rPr>
              <a:t>Trabajador pide apoyo.</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solidFill>
                  <a:prstClr val="white"/>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Enviado por su Líder. </a:t>
            </a:r>
            <a:endParaRPr kumimoji="0" lang="es-MX"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Semilight" panose="020B0402040204020203" pitchFamily="34" charset="0"/>
              <a:ea typeface="+mn-ea"/>
              <a:cs typeface="Segoe UI Semilight" panose="020B0402040204020203" pitchFamily="34" charset="0"/>
            </a:endParaRPr>
          </a:p>
        </p:txBody>
      </p:sp>
      <p:cxnSp>
        <p:nvCxnSpPr>
          <p:cNvPr id="44" name="Conector recto de flecha 43"/>
          <p:cNvCxnSpPr/>
          <p:nvPr/>
        </p:nvCxnSpPr>
        <p:spPr>
          <a:xfrm>
            <a:off x="4657494" y="2432967"/>
            <a:ext cx="0" cy="840128"/>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p:nvPr/>
        </p:nvCxnSpPr>
        <p:spPr>
          <a:xfrm>
            <a:off x="5520641" y="3729521"/>
            <a:ext cx="980337" cy="0"/>
          </a:xfrm>
          <a:prstGeom prst="straightConnector1">
            <a:avLst/>
          </a:prstGeom>
          <a:ln w="38100">
            <a:solidFill>
              <a:srgbClr val="FEC95F"/>
            </a:solidFill>
            <a:tailEnd type="triangle"/>
          </a:ln>
        </p:spPr>
        <p:style>
          <a:lnRef idx="1">
            <a:schemeClr val="accent1"/>
          </a:lnRef>
          <a:fillRef idx="0">
            <a:schemeClr val="accent1"/>
          </a:fillRef>
          <a:effectRef idx="0">
            <a:schemeClr val="accent1"/>
          </a:effectRef>
          <a:fontRef idx="minor">
            <a:schemeClr val="tx1"/>
          </a:fontRef>
        </p:style>
      </p:cxnSp>
      <p:sp>
        <p:nvSpPr>
          <p:cNvPr id="46" name="Elipse 45"/>
          <p:cNvSpPr/>
          <p:nvPr/>
        </p:nvSpPr>
        <p:spPr>
          <a:xfrm>
            <a:off x="5724044" y="3470752"/>
            <a:ext cx="525518" cy="525518"/>
          </a:xfrm>
          <a:prstGeom prst="ellipse">
            <a:avLst/>
          </a:prstGeom>
          <a:solidFill>
            <a:srgbClr val="FDC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6B6C9C"/>
                </a:solidFill>
                <a:effectLst/>
                <a:uLnTx/>
                <a:uFillTx/>
                <a:latin typeface="Calibri"/>
                <a:ea typeface="+mn-ea"/>
                <a:cs typeface="+mn-cs"/>
              </a:rPr>
              <a:t>Sí</a:t>
            </a:r>
          </a:p>
        </p:txBody>
      </p:sp>
      <p:cxnSp>
        <p:nvCxnSpPr>
          <p:cNvPr id="47" name="Conector recto de flecha 46"/>
          <p:cNvCxnSpPr/>
          <p:nvPr/>
        </p:nvCxnSpPr>
        <p:spPr>
          <a:xfrm>
            <a:off x="9692557" y="3729521"/>
            <a:ext cx="818825" cy="0"/>
          </a:xfrm>
          <a:prstGeom prst="straightConnector1">
            <a:avLst/>
          </a:prstGeom>
          <a:ln w="38100">
            <a:solidFill>
              <a:srgbClr val="FEC95F"/>
            </a:solidFill>
            <a:tailEnd type="triangle"/>
          </a:ln>
        </p:spPr>
        <p:style>
          <a:lnRef idx="1">
            <a:schemeClr val="accent1"/>
          </a:lnRef>
          <a:fillRef idx="0">
            <a:schemeClr val="accent1"/>
          </a:fillRef>
          <a:effectRef idx="0">
            <a:schemeClr val="accent1"/>
          </a:effectRef>
          <a:fontRef idx="minor">
            <a:schemeClr val="tx1"/>
          </a:fontRef>
        </p:style>
      </p:cxnSp>
      <p:sp>
        <p:nvSpPr>
          <p:cNvPr id="48" name="Elipse 47"/>
          <p:cNvSpPr/>
          <p:nvPr/>
        </p:nvSpPr>
        <p:spPr>
          <a:xfrm>
            <a:off x="9801026" y="3470752"/>
            <a:ext cx="525518" cy="525518"/>
          </a:xfrm>
          <a:prstGeom prst="ellipse">
            <a:avLst/>
          </a:prstGeom>
          <a:solidFill>
            <a:srgbClr val="FDC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6B6C9C"/>
                </a:solidFill>
                <a:effectLst/>
                <a:uLnTx/>
                <a:uFillTx/>
                <a:latin typeface="Calibri"/>
                <a:ea typeface="+mn-ea"/>
                <a:cs typeface="+mn-cs"/>
              </a:rPr>
              <a:t>Sí</a:t>
            </a:r>
          </a:p>
        </p:txBody>
      </p:sp>
      <p:cxnSp>
        <p:nvCxnSpPr>
          <p:cNvPr id="49" name="Conector recto de flecha 48"/>
          <p:cNvCxnSpPr/>
          <p:nvPr/>
        </p:nvCxnSpPr>
        <p:spPr>
          <a:xfrm>
            <a:off x="4658759" y="4540324"/>
            <a:ext cx="0" cy="94176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upo 49"/>
          <p:cNvGrpSpPr/>
          <p:nvPr/>
        </p:nvGrpSpPr>
        <p:grpSpPr>
          <a:xfrm>
            <a:off x="4396000" y="4692917"/>
            <a:ext cx="525518" cy="525518"/>
            <a:chOff x="6252525" y="5754929"/>
            <a:chExt cx="525518" cy="525518"/>
          </a:xfrm>
        </p:grpSpPr>
        <p:sp>
          <p:nvSpPr>
            <p:cNvPr id="51" name="Elipse 50"/>
            <p:cNvSpPr/>
            <p:nvPr/>
          </p:nvSpPr>
          <p:spPr>
            <a:xfrm>
              <a:off x="6252525" y="5754929"/>
              <a:ext cx="525518" cy="525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6B6C9C"/>
                </a:solidFill>
                <a:effectLst/>
                <a:uLnTx/>
                <a:uFillTx/>
                <a:latin typeface="Calibri"/>
                <a:ea typeface="+mn-ea"/>
                <a:cs typeface="+mn-cs"/>
              </a:endParaRPr>
            </a:p>
          </p:txBody>
        </p:sp>
        <p:sp>
          <p:nvSpPr>
            <p:cNvPr id="52" name="CuadroTexto 51"/>
            <p:cNvSpPr txBox="1"/>
            <p:nvPr/>
          </p:nvSpPr>
          <p:spPr>
            <a:xfrm>
              <a:off x="6272269" y="5833022"/>
              <a:ext cx="4860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6B6C9C"/>
                  </a:solidFill>
                  <a:effectLst/>
                  <a:uLnTx/>
                  <a:uFillTx/>
                  <a:latin typeface="Segoe UI Semilight" panose="020B0402040204020203" pitchFamily="34" charset="0"/>
                  <a:ea typeface="+mn-ea"/>
                  <a:cs typeface="Segoe UI Semilight" panose="020B0402040204020203" pitchFamily="34" charset="0"/>
                </a:rPr>
                <a:t>No</a:t>
              </a:r>
            </a:p>
          </p:txBody>
        </p:sp>
      </p:grpSp>
      <p:cxnSp>
        <p:nvCxnSpPr>
          <p:cNvPr id="57" name="Conector recto de flecha 56"/>
          <p:cNvCxnSpPr>
            <a:cxnSpLocks/>
          </p:cNvCxnSpPr>
          <p:nvPr/>
        </p:nvCxnSpPr>
        <p:spPr>
          <a:xfrm>
            <a:off x="2039167" y="2043372"/>
            <a:ext cx="10677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1D8F36D9-FC3B-4CE6-B113-CDB0FC9E5F3B}"/>
              </a:ext>
            </a:extLst>
          </p:cNvPr>
          <p:cNvSpPr txBox="1"/>
          <p:nvPr/>
        </p:nvSpPr>
        <p:spPr>
          <a:xfrm>
            <a:off x="2837012" y="2872373"/>
            <a:ext cx="22484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rPr>
              <a:t>Enviar a </a:t>
            </a:r>
            <a:r>
              <a:rPr kumimoji="0" lang="es-ES" sz="1600" b="1"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rPr>
              <a:t>Valoración Médica.</a:t>
            </a:r>
            <a:endParaRPr kumimoji="0" lang="es-MX" sz="1600" b="1"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endParaRPr>
          </a:p>
        </p:txBody>
      </p:sp>
      <p:sp>
        <p:nvSpPr>
          <p:cNvPr id="76" name="CuadroTexto 75">
            <a:extLst>
              <a:ext uri="{FF2B5EF4-FFF2-40B4-BE49-F238E27FC236}">
                <a16:creationId xmlns:a16="http://schemas.microsoft.com/office/drawing/2014/main" id="{1D8F36D9-FC3B-4CE6-B113-CDB0FC9E5F3B}"/>
              </a:ext>
            </a:extLst>
          </p:cNvPr>
          <p:cNvSpPr txBox="1"/>
          <p:nvPr/>
        </p:nvSpPr>
        <p:spPr>
          <a:xfrm>
            <a:off x="1744285" y="1598490"/>
            <a:ext cx="106770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600"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rPr>
              <a:t>PAE</a:t>
            </a:r>
            <a:endParaRPr kumimoji="0" lang="es-MX" sz="1600"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endParaRPr>
          </a:p>
        </p:txBody>
      </p:sp>
      <p:sp>
        <p:nvSpPr>
          <p:cNvPr id="4" name="CuadroTexto 3">
            <a:extLst>
              <a:ext uri="{FF2B5EF4-FFF2-40B4-BE49-F238E27FC236}">
                <a16:creationId xmlns:a16="http://schemas.microsoft.com/office/drawing/2014/main" id="{92168850-766B-4227-B4B2-A094B4B3DB34}"/>
              </a:ext>
            </a:extLst>
          </p:cNvPr>
          <p:cNvSpPr txBox="1"/>
          <p:nvPr/>
        </p:nvSpPr>
        <p:spPr>
          <a:xfrm>
            <a:off x="2670571" y="3727171"/>
            <a:ext cx="2140300" cy="461665"/>
          </a:xfrm>
          <a:prstGeom prst="rect">
            <a:avLst/>
          </a:prstGeom>
          <a:noFill/>
        </p:spPr>
        <p:txBody>
          <a:bodyPr wrap="square" rtlCol="0">
            <a:spAutoFit/>
          </a:bodyPr>
          <a:lstStyle/>
          <a:p>
            <a:r>
              <a:rPr lang="es-ES" sz="1200" dirty="0"/>
              <a:t>Cuestionarios.</a:t>
            </a:r>
          </a:p>
          <a:p>
            <a:endParaRPr lang="es-MX" sz="1200" dirty="0"/>
          </a:p>
        </p:txBody>
      </p:sp>
      <p:sp>
        <p:nvSpPr>
          <p:cNvPr id="30" name="CuadroTexto 29">
            <a:extLst>
              <a:ext uri="{FF2B5EF4-FFF2-40B4-BE49-F238E27FC236}">
                <a16:creationId xmlns:a16="http://schemas.microsoft.com/office/drawing/2014/main" id="{0718B51D-151E-4960-BC0A-749785D4871E}"/>
              </a:ext>
            </a:extLst>
          </p:cNvPr>
          <p:cNvSpPr txBox="1"/>
          <p:nvPr/>
        </p:nvSpPr>
        <p:spPr>
          <a:xfrm>
            <a:off x="6541924" y="2613280"/>
            <a:ext cx="3150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rPr>
              <a:t>Enviar a </a:t>
            </a:r>
            <a:r>
              <a:rPr kumimoji="0" lang="es-ES" sz="1600" b="1"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rPr>
              <a:t>Valoración Psicológica.</a:t>
            </a:r>
            <a:endParaRPr kumimoji="0" lang="es-MX" sz="1600" b="1" i="0" u="none" strike="noStrike" kern="1200" cap="none" spc="0" normalizeH="0" baseline="0" noProof="0" dirty="0">
              <a:ln>
                <a:noFill/>
              </a:ln>
              <a:solidFill>
                <a:schemeClr val="bg2">
                  <a:lumMod val="25000"/>
                </a:schemeClr>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448558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D2298C-2553-4CC3-A316-DA78A8429188}"/>
              </a:ext>
            </a:extLst>
          </p:cNvPr>
          <p:cNvSpPr>
            <a:spLocks noGrp="1"/>
          </p:cNvSpPr>
          <p:nvPr>
            <p:ph type="title"/>
          </p:nvPr>
        </p:nvSpPr>
        <p:spPr>
          <a:xfrm>
            <a:off x="163767" y="53792"/>
            <a:ext cx="8596668" cy="1320800"/>
          </a:xfrm>
        </p:spPr>
        <p:txBody>
          <a:bodyPr/>
          <a:lstStyle/>
          <a:p>
            <a:r>
              <a:rPr lang="es-ES" dirty="0"/>
              <a:t>Pruebas Rápidas. </a:t>
            </a:r>
            <a:endParaRPr lang="es-MX" dirty="0"/>
          </a:p>
        </p:txBody>
      </p:sp>
      <p:pic>
        <p:nvPicPr>
          <p:cNvPr id="7" name="Imagen 6">
            <a:extLst>
              <a:ext uri="{FF2B5EF4-FFF2-40B4-BE49-F238E27FC236}">
                <a16:creationId xmlns:a16="http://schemas.microsoft.com/office/drawing/2014/main" id="{69D20245-2570-4E11-8626-B33FB6FEE45F}"/>
              </a:ext>
            </a:extLst>
          </p:cNvPr>
          <p:cNvPicPr>
            <a:picLocks noChangeAspect="1"/>
          </p:cNvPicPr>
          <p:nvPr/>
        </p:nvPicPr>
        <p:blipFill rotWithShape="1">
          <a:blip r:embed="rId2"/>
          <a:srcRect l="15822" t="21539" r="45856" b="5914"/>
          <a:stretch/>
        </p:blipFill>
        <p:spPr>
          <a:xfrm>
            <a:off x="163767" y="944324"/>
            <a:ext cx="5234951" cy="5571785"/>
          </a:xfrm>
          <a:prstGeom prst="rect">
            <a:avLst/>
          </a:prstGeom>
        </p:spPr>
      </p:pic>
      <p:pic>
        <p:nvPicPr>
          <p:cNvPr id="8" name="Imagen 7">
            <a:extLst>
              <a:ext uri="{FF2B5EF4-FFF2-40B4-BE49-F238E27FC236}">
                <a16:creationId xmlns:a16="http://schemas.microsoft.com/office/drawing/2014/main" id="{24048120-3552-4BDA-92D5-C9A6B915F10E}"/>
              </a:ext>
            </a:extLst>
          </p:cNvPr>
          <p:cNvPicPr>
            <a:picLocks noChangeAspect="1"/>
          </p:cNvPicPr>
          <p:nvPr/>
        </p:nvPicPr>
        <p:blipFill rotWithShape="1">
          <a:blip r:embed="rId3"/>
          <a:srcRect l="16027" t="21833" r="46165" b="4964"/>
          <a:stretch/>
        </p:blipFill>
        <p:spPr>
          <a:xfrm>
            <a:off x="5624185" y="944323"/>
            <a:ext cx="5234951" cy="5571786"/>
          </a:xfrm>
          <a:prstGeom prst="rect">
            <a:avLst/>
          </a:prstGeom>
        </p:spPr>
      </p:pic>
    </p:spTree>
    <p:extLst>
      <p:ext uri="{BB962C8B-B14F-4D97-AF65-F5344CB8AC3E}">
        <p14:creationId xmlns:p14="http://schemas.microsoft.com/office/powerpoint/2010/main" val="2626668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8F0FCA07-946D-4888-BA84-018F0B3F3920}"/>
              </a:ext>
            </a:extLst>
          </p:cNvPr>
          <p:cNvSpPr>
            <a:spLocks noGrp="1"/>
          </p:cNvSpPr>
          <p:nvPr>
            <p:ph type="body" idx="1"/>
          </p:nvPr>
        </p:nvSpPr>
        <p:spPr>
          <a:xfrm>
            <a:off x="505057" y="1519205"/>
            <a:ext cx="8596668" cy="4059960"/>
          </a:xfrm>
        </p:spPr>
        <p:txBody>
          <a:bodyPr/>
          <a:lstStyle/>
          <a:p>
            <a:pPr marL="342900" indent="-342900">
              <a:buFont typeface="Arial" panose="020B0604020202020204" pitchFamily="34" charset="0"/>
              <a:buChar char="•"/>
            </a:pPr>
            <a:r>
              <a:rPr lang="es-MX" sz="3200" dirty="0"/>
              <a:t>Incertidumbre</a:t>
            </a:r>
          </a:p>
          <a:p>
            <a:pPr marL="342900" indent="-342900">
              <a:buFont typeface="Arial" panose="020B0604020202020204" pitchFamily="34" charset="0"/>
              <a:buChar char="•"/>
            </a:pPr>
            <a:r>
              <a:rPr lang="es-MX" sz="3200" dirty="0"/>
              <a:t>Rutinas alteradas</a:t>
            </a:r>
          </a:p>
          <a:p>
            <a:pPr marL="342900" indent="-342900">
              <a:buFont typeface="Arial" panose="020B0604020202020204" pitchFamily="34" charset="0"/>
              <a:buChar char="•"/>
            </a:pPr>
            <a:r>
              <a:rPr lang="es-MX" sz="3200" dirty="0"/>
              <a:t>Presiones económicas</a:t>
            </a:r>
          </a:p>
          <a:p>
            <a:pPr marL="342900" indent="-342900">
              <a:buFont typeface="Arial" panose="020B0604020202020204" pitchFamily="34" charset="0"/>
              <a:buChar char="•"/>
            </a:pPr>
            <a:r>
              <a:rPr lang="es-MX" sz="3200" dirty="0"/>
              <a:t>Aislamiento social </a:t>
            </a:r>
          </a:p>
          <a:p>
            <a:pPr marL="342900" indent="-342900">
              <a:buFont typeface="Arial" panose="020B0604020202020204" pitchFamily="34" charset="0"/>
              <a:buChar char="•"/>
            </a:pPr>
            <a:endParaRPr lang="es-MX" dirty="0"/>
          </a:p>
        </p:txBody>
      </p:sp>
      <p:sp>
        <p:nvSpPr>
          <p:cNvPr id="9" name="Rectángulo: esquinas redondeadas 8">
            <a:extLst>
              <a:ext uri="{FF2B5EF4-FFF2-40B4-BE49-F238E27FC236}">
                <a16:creationId xmlns:a16="http://schemas.microsoft.com/office/drawing/2014/main" id="{350D96D3-141E-49C7-9582-2AA31BD67E74}"/>
              </a:ext>
            </a:extLst>
          </p:cNvPr>
          <p:cNvSpPr/>
          <p:nvPr/>
        </p:nvSpPr>
        <p:spPr>
          <a:xfrm>
            <a:off x="5559287" y="410818"/>
            <a:ext cx="2438400" cy="954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Emocional</a:t>
            </a:r>
          </a:p>
        </p:txBody>
      </p:sp>
      <p:sp>
        <p:nvSpPr>
          <p:cNvPr id="10" name="Rectángulo: esquinas redondeadas 9">
            <a:extLst>
              <a:ext uri="{FF2B5EF4-FFF2-40B4-BE49-F238E27FC236}">
                <a16:creationId xmlns:a16="http://schemas.microsoft.com/office/drawing/2014/main" id="{DE0C8035-DF27-495E-9255-A4E4265F3E72}"/>
              </a:ext>
            </a:extLst>
          </p:cNvPr>
          <p:cNvSpPr/>
          <p:nvPr/>
        </p:nvSpPr>
        <p:spPr>
          <a:xfrm>
            <a:off x="6858000" y="2595029"/>
            <a:ext cx="2438400" cy="954156"/>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Psicológico </a:t>
            </a:r>
          </a:p>
        </p:txBody>
      </p:sp>
      <p:sp>
        <p:nvSpPr>
          <p:cNvPr id="11" name="Rectángulo: esquinas redondeadas 10">
            <a:extLst>
              <a:ext uri="{FF2B5EF4-FFF2-40B4-BE49-F238E27FC236}">
                <a16:creationId xmlns:a16="http://schemas.microsoft.com/office/drawing/2014/main" id="{F160A27D-E726-4DFA-9B6D-FCB43DA8D1E6}"/>
              </a:ext>
            </a:extLst>
          </p:cNvPr>
          <p:cNvSpPr/>
          <p:nvPr/>
        </p:nvSpPr>
        <p:spPr>
          <a:xfrm>
            <a:off x="5559287" y="4861717"/>
            <a:ext cx="2438400" cy="954156"/>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Social</a:t>
            </a:r>
          </a:p>
        </p:txBody>
      </p:sp>
    </p:spTree>
    <p:extLst>
      <p:ext uri="{BB962C8B-B14F-4D97-AF65-F5344CB8AC3E}">
        <p14:creationId xmlns:p14="http://schemas.microsoft.com/office/powerpoint/2010/main" val="985091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DD51A38-2145-4D94-A66C-5E48EB786E7D}"/>
              </a:ext>
            </a:extLst>
          </p:cNvPr>
          <p:cNvPicPr>
            <a:picLocks noChangeAspect="1"/>
          </p:cNvPicPr>
          <p:nvPr/>
        </p:nvPicPr>
        <p:blipFill rotWithShape="1">
          <a:blip r:embed="rId2"/>
          <a:srcRect l="25511" t="10391" r="26994" b="40452"/>
          <a:stretch/>
        </p:blipFill>
        <p:spPr>
          <a:xfrm>
            <a:off x="727439" y="1042792"/>
            <a:ext cx="8201416" cy="4772416"/>
          </a:xfrm>
          <a:prstGeom prst="rect">
            <a:avLst/>
          </a:prstGeom>
        </p:spPr>
      </p:pic>
      <p:sp>
        <p:nvSpPr>
          <p:cNvPr id="7" name="Título 1">
            <a:extLst>
              <a:ext uri="{FF2B5EF4-FFF2-40B4-BE49-F238E27FC236}">
                <a16:creationId xmlns:a16="http://schemas.microsoft.com/office/drawing/2014/main" id="{0DEB8C30-64CD-416F-B2BE-1861B6FCB93C}"/>
              </a:ext>
            </a:extLst>
          </p:cNvPr>
          <p:cNvSpPr>
            <a:spLocks noGrp="1"/>
          </p:cNvSpPr>
          <p:nvPr>
            <p:ph type="title"/>
          </p:nvPr>
        </p:nvSpPr>
        <p:spPr>
          <a:xfrm>
            <a:off x="126189" y="285315"/>
            <a:ext cx="8596668" cy="1320800"/>
          </a:xfrm>
        </p:spPr>
        <p:txBody>
          <a:bodyPr/>
          <a:lstStyle/>
          <a:p>
            <a:r>
              <a:rPr lang="es-ES" dirty="0"/>
              <a:t>Pruebas Rápidas. </a:t>
            </a:r>
            <a:endParaRPr lang="es-MX" dirty="0"/>
          </a:p>
        </p:txBody>
      </p:sp>
      <p:pic>
        <p:nvPicPr>
          <p:cNvPr id="4102" name="Picture 6" descr="Coronavirus: Test rápidos del COVID-19: ¿en qué consisten y cómo ...">
            <a:extLst>
              <a:ext uri="{FF2B5EF4-FFF2-40B4-BE49-F238E27FC236}">
                <a16:creationId xmlns:a16="http://schemas.microsoft.com/office/drawing/2014/main" id="{462DAC5D-6A7C-4605-A446-46AA99864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2877" y="5126472"/>
            <a:ext cx="2800350"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0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F64F7B-4859-46CE-B981-87EE52932707}"/>
              </a:ext>
            </a:extLst>
          </p:cNvPr>
          <p:cNvSpPr>
            <a:spLocks noGrp="1"/>
          </p:cNvSpPr>
          <p:nvPr>
            <p:ph type="title"/>
          </p:nvPr>
        </p:nvSpPr>
        <p:spPr/>
        <p:txBody>
          <a:bodyPr/>
          <a:lstStyle/>
          <a:p>
            <a:r>
              <a:rPr lang="es-ES" dirty="0"/>
              <a:t>Seguridad en comedores. </a:t>
            </a:r>
            <a:endParaRPr lang="es-MX" dirty="0"/>
          </a:p>
        </p:txBody>
      </p:sp>
      <p:sp>
        <p:nvSpPr>
          <p:cNvPr id="3" name="Marcador de contenido 2">
            <a:extLst>
              <a:ext uri="{FF2B5EF4-FFF2-40B4-BE49-F238E27FC236}">
                <a16:creationId xmlns:a16="http://schemas.microsoft.com/office/drawing/2014/main" id="{0FF10597-F9A3-43A3-94F1-17832162259D}"/>
              </a:ext>
            </a:extLst>
          </p:cNvPr>
          <p:cNvSpPr>
            <a:spLocks noGrp="1"/>
          </p:cNvSpPr>
          <p:nvPr>
            <p:ph idx="1"/>
          </p:nvPr>
        </p:nvSpPr>
        <p:spPr/>
        <p:txBody>
          <a:bodyPr/>
          <a:lstStyle/>
          <a:p>
            <a:r>
              <a:rPr lang="es-ES" dirty="0"/>
              <a:t>Ofrecer a los comensales alimentos limpios y seguros.</a:t>
            </a:r>
          </a:p>
          <a:p>
            <a:r>
              <a:rPr lang="es-ES" dirty="0"/>
              <a:t>CADENA DE PRODUCCIÓN SANA.</a:t>
            </a:r>
          </a:p>
          <a:p>
            <a:r>
              <a:rPr lang="es-ES" dirty="0"/>
              <a:t>Asegurar en el personal del comedor la sana distancia y se encuentren sanos desde la recepción de materia prima hasta el producto terminado.</a:t>
            </a:r>
          </a:p>
          <a:p>
            <a:r>
              <a:rPr lang="es-MX" dirty="0"/>
              <a:t>Garantizar un producto saludable. </a:t>
            </a:r>
          </a:p>
        </p:txBody>
      </p:sp>
    </p:spTree>
    <p:extLst>
      <p:ext uri="{BB962C8B-B14F-4D97-AF65-F5344CB8AC3E}">
        <p14:creationId xmlns:p14="http://schemas.microsoft.com/office/powerpoint/2010/main" val="3689809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8C02BD-2F95-4AF2-99A4-23996647D82B}"/>
              </a:ext>
            </a:extLst>
          </p:cNvPr>
          <p:cNvSpPr>
            <a:spLocks noGrp="1"/>
          </p:cNvSpPr>
          <p:nvPr>
            <p:ph type="title"/>
          </p:nvPr>
        </p:nvSpPr>
        <p:spPr>
          <a:xfrm>
            <a:off x="673754" y="643467"/>
            <a:ext cx="4203045" cy="1375608"/>
          </a:xfrm>
        </p:spPr>
        <p:txBody>
          <a:bodyPr anchor="ctr">
            <a:normAutofit/>
          </a:bodyPr>
          <a:lstStyle/>
          <a:p>
            <a:r>
              <a:rPr lang="es-MX" b="1">
                <a:solidFill>
                  <a:schemeClr val="bg2">
                    <a:lumMod val="25000"/>
                  </a:schemeClr>
                </a:solidFill>
              </a:rPr>
              <a:t>LAVADO DE MANOS </a:t>
            </a:r>
          </a:p>
        </p:txBody>
      </p:sp>
      <p:sp>
        <p:nvSpPr>
          <p:cNvPr id="3" name="Marcador de contenido 2">
            <a:extLst>
              <a:ext uri="{FF2B5EF4-FFF2-40B4-BE49-F238E27FC236}">
                <a16:creationId xmlns:a16="http://schemas.microsoft.com/office/drawing/2014/main" id="{E63B4B6B-6CD3-421F-8FE9-23D556BDDA17}"/>
              </a:ext>
            </a:extLst>
          </p:cNvPr>
          <p:cNvSpPr>
            <a:spLocks noGrp="1"/>
          </p:cNvSpPr>
          <p:nvPr>
            <p:ph idx="1"/>
          </p:nvPr>
        </p:nvSpPr>
        <p:spPr>
          <a:xfrm>
            <a:off x="673754" y="2160590"/>
            <a:ext cx="3973943" cy="3440110"/>
          </a:xfrm>
        </p:spPr>
        <p:txBody>
          <a:bodyPr>
            <a:normAutofit/>
          </a:bodyPr>
          <a:lstStyle/>
          <a:p>
            <a:pPr algn="just"/>
            <a:r>
              <a:rPr lang="es-MX" sz="1600" dirty="0">
                <a:solidFill>
                  <a:schemeClr val="bg2">
                    <a:lumMod val="25000"/>
                  </a:schemeClr>
                </a:solidFill>
              </a:rPr>
              <a:t>Se asegura el perfecto lavado de manos ejecutando 2 métodos: </a:t>
            </a:r>
          </a:p>
          <a:p>
            <a:pPr marL="0" indent="0" algn="just">
              <a:buNone/>
            </a:pPr>
            <a:r>
              <a:rPr lang="es-MX" sz="1600" dirty="0">
                <a:solidFill>
                  <a:schemeClr val="bg2">
                    <a:lumMod val="25000"/>
                  </a:schemeClr>
                </a:solidFill>
              </a:rPr>
              <a:t>Enjabonadura por medio del lavado de manos de la OMS y lavado con cepillo con el método de Distintivo H.</a:t>
            </a:r>
          </a:p>
        </p:txBody>
      </p:sp>
      <p:pic>
        <p:nvPicPr>
          <p:cNvPr id="10" name="Picture 10">
            <a:extLst>
              <a:ext uri="{FF2B5EF4-FFF2-40B4-BE49-F238E27FC236}">
                <a16:creationId xmlns:a16="http://schemas.microsoft.com/office/drawing/2014/main" id="{54C4E39C-419C-45E6-8676-ACFDD166A526}"/>
              </a:ext>
            </a:extLst>
          </p:cNvPr>
          <p:cNvPicPr>
            <a:picLocks noChangeAspect="1"/>
          </p:cNvPicPr>
          <p:nvPr/>
        </p:nvPicPr>
        <p:blipFill rotWithShape="1">
          <a:blip r:embed="rId2"/>
          <a:srcRect b="13089"/>
          <a:stretch/>
        </p:blipFill>
        <p:spPr>
          <a:xfrm>
            <a:off x="5167427" y="1802900"/>
            <a:ext cx="4753755" cy="3440110"/>
          </a:xfrm>
          <a:prstGeom prst="rect">
            <a:avLst/>
          </a:prstGeom>
        </p:spPr>
      </p:pic>
      <p:pic>
        <p:nvPicPr>
          <p:cNvPr id="16" name="Imagen 15">
            <a:extLst>
              <a:ext uri="{FF2B5EF4-FFF2-40B4-BE49-F238E27FC236}">
                <a16:creationId xmlns:a16="http://schemas.microsoft.com/office/drawing/2014/main" id="{90EE79EC-B854-4965-A651-CD37EED26DD4}"/>
              </a:ext>
            </a:extLst>
          </p:cNvPr>
          <p:cNvPicPr/>
          <p:nvPr/>
        </p:nvPicPr>
        <p:blipFill rotWithShape="1">
          <a:blip r:embed="rId3">
            <a:extLst>
              <a:ext uri="{BEBA8EAE-BF5A-486C-A8C5-ECC9F3942E4B}">
                <a14:imgProps xmlns:a14="http://schemas.microsoft.com/office/drawing/2010/main">
                  <a14:imgLayer r:embed="rId4">
                    <a14:imgEffect>
                      <a14:backgroundRemoval t="38021" b="53646" l="61640" r="71230">
                        <a14:foregroundMark x1="63324" y1="39583" x2="63324" y2="39583"/>
                        <a14:foregroundMark x1="64275" y1="39063" x2="64275" y2="39063"/>
                        <a14:foregroundMark x1="65593" y1="38802" x2="65593" y2="38802"/>
                        <a14:foregroundMark x1="66691" y1="39323" x2="66691" y2="39323"/>
                        <a14:foregroundMark x1="65373" y1="38411" x2="65373" y2="38411"/>
                        <a14:foregroundMark x1="68302" y1="42448" x2="68302" y2="42448"/>
                        <a14:foregroundMark x1="71083" y1="46745" x2="71083" y2="46745"/>
                        <a14:foregroundMark x1="71303" y1="48438" x2="71303" y2="48438"/>
                        <a14:foregroundMark x1="71303" y1="50260" x2="71303" y2="50260"/>
                        <a14:foregroundMark x1="61786" y1="42969" x2="61786" y2="42969"/>
                        <a14:foregroundMark x1="61640" y1="45573" x2="61640" y2="45573"/>
                      </a14:backgroundRemoval>
                    </a14:imgEffect>
                  </a14:imgLayer>
                </a14:imgProps>
              </a:ext>
            </a:extLst>
          </a:blip>
          <a:srcRect l="61100" t="37432" r="28038" b="44154"/>
          <a:stretch/>
        </p:blipFill>
        <p:spPr bwMode="auto">
          <a:xfrm>
            <a:off x="2483698" y="4811151"/>
            <a:ext cx="1919321" cy="19087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82073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4B79E0-3727-4B49-AA15-29046839B11B}"/>
              </a:ext>
            </a:extLst>
          </p:cNvPr>
          <p:cNvSpPr>
            <a:spLocks noGrp="1"/>
          </p:cNvSpPr>
          <p:nvPr>
            <p:ph type="title"/>
          </p:nvPr>
        </p:nvSpPr>
        <p:spPr>
          <a:xfrm>
            <a:off x="5536734" y="609600"/>
            <a:ext cx="3737268" cy="1320800"/>
          </a:xfrm>
        </p:spPr>
        <p:txBody>
          <a:bodyPr>
            <a:normAutofit/>
          </a:bodyPr>
          <a:lstStyle/>
          <a:p>
            <a:r>
              <a:rPr lang="es-MX" dirty="0"/>
              <a:t>USO DE GEL </a:t>
            </a:r>
            <a:r>
              <a:rPr lang="es-MX" dirty="0" err="1"/>
              <a:t>ANTIBACTERIAL</a:t>
            </a:r>
            <a:r>
              <a:rPr lang="es-MX" dirty="0"/>
              <a:t> </a:t>
            </a:r>
          </a:p>
        </p:txBody>
      </p:sp>
      <p:sp>
        <p:nvSpPr>
          <p:cNvPr id="3" name="Marcador de contenido 2">
            <a:extLst>
              <a:ext uri="{FF2B5EF4-FFF2-40B4-BE49-F238E27FC236}">
                <a16:creationId xmlns:a16="http://schemas.microsoft.com/office/drawing/2014/main" id="{17C37A05-EE6B-4631-8ED4-5013B00B3890}"/>
              </a:ext>
            </a:extLst>
          </p:cNvPr>
          <p:cNvSpPr>
            <a:spLocks noGrp="1"/>
          </p:cNvSpPr>
          <p:nvPr>
            <p:ph idx="1"/>
          </p:nvPr>
        </p:nvSpPr>
        <p:spPr>
          <a:xfrm>
            <a:off x="5209563" y="3140765"/>
            <a:ext cx="4544038" cy="2900597"/>
          </a:xfrm>
        </p:spPr>
        <p:txBody>
          <a:bodyPr>
            <a:normAutofit/>
          </a:bodyPr>
          <a:lstStyle/>
          <a:p>
            <a:pPr algn="just"/>
            <a:r>
              <a:rPr lang="es-MX" sz="1600" dirty="0"/>
              <a:t>Químico para sanitización de manos. Colocación de gel </a:t>
            </a:r>
            <a:r>
              <a:rPr lang="es-MX" sz="1600" dirty="0" err="1"/>
              <a:t>antibacterial</a:t>
            </a:r>
            <a:r>
              <a:rPr lang="es-MX" sz="1600" dirty="0"/>
              <a:t> a base alcohol al 70% en dispensadores de lavado de manos de colaboradores y a disposición de nuestros comensales.  </a:t>
            </a:r>
          </a:p>
        </p:txBody>
      </p:sp>
      <p:pic>
        <p:nvPicPr>
          <p:cNvPr id="3074" name="Picture 2" descr="Una mano sirviéndose gel antibacterial">
            <a:extLst>
              <a:ext uri="{FF2B5EF4-FFF2-40B4-BE49-F238E27FC236}">
                <a16:creationId xmlns:a16="http://schemas.microsoft.com/office/drawing/2014/main" id="{CDB35B6D-DF2F-49CE-B065-939D8194A5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017" r="21733"/>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446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3D408E4-A72D-4C80-B71B-AFC2C4E0E8FB}"/>
              </a:ext>
            </a:extLst>
          </p:cNvPr>
          <p:cNvPicPr>
            <a:picLocks noChangeAspect="1"/>
          </p:cNvPicPr>
          <p:nvPr/>
        </p:nvPicPr>
        <p:blipFill rotWithShape="1">
          <a:blip r:embed="rId2"/>
          <a:srcRect l="11341" r="1" b="14785"/>
          <a:stretch/>
        </p:blipFill>
        <p:spPr>
          <a:xfrm>
            <a:off x="6096000" y="1391478"/>
            <a:ext cx="5143500" cy="3794326"/>
          </a:xfrm>
          <a:prstGeom prst="rect">
            <a:avLst/>
          </a:prstGeom>
        </p:spPr>
      </p:pic>
      <p:sp>
        <p:nvSpPr>
          <p:cNvPr id="2" name="Título 1">
            <a:extLst>
              <a:ext uri="{FF2B5EF4-FFF2-40B4-BE49-F238E27FC236}">
                <a16:creationId xmlns:a16="http://schemas.microsoft.com/office/drawing/2014/main" id="{5B376E00-5957-4B69-B22F-9C047C2D228F}"/>
              </a:ext>
            </a:extLst>
          </p:cNvPr>
          <p:cNvSpPr>
            <a:spLocks noGrp="1"/>
          </p:cNvSpPr>
          <p:nvPr>
            <p:ph type="title"/>
          </p:nvPr>
        </p:nvSpPr>
        <p:spPr>
          <a:xfrm>
            <a:off x="673754" y="643467"/>
            <a:ext cx="4203045" cy="1375608"/>
          </a:xfrm>
        </p:spPr>
        <p:txBody>
          <a:bodyPr anchor="ctr">
            <a:normAutofit/>
          </a:bodyPr>
          <a:lstStyle/>
          <a:p>
            <a:r>
              <a:rPr lang="es-MX" b="1" dirty="0">
                <a:solidFill>
                  <a:schemeClr val="bg2">
                    <a:lumMod val="25000"/>
                  </a:schemeClr>
                </a:solidFill>
              </a:rPr>
              <a:t>TOS Y ESTORNUDO </a:t>
            </a:r>
          </a:p>
        </p:txBody>
      </p:sp>
      <p:sp>
        <p:nvSpPr>
          <p:cNvPr id="3" name="Marcador de contenido 2">
            <a:extLst>
              <a:ext uri="{FF2B5EF4-FFF2-40B4-BE49-F238E27FC236}">
                <a16:creationId xmlns:a16="http://schemas.microsoft.com/office/drawing/2014/main" id="{5421DE95-0B0E-4EEE-B2C1-3AFA51C2D7FD}"/>
              </a:ext>
            </a:extLst>
          </p:cNvPr>
          <p:cNvSpPr>
            <a:spLocks noGrp="1"/>
          </p:cNvSpPr>
          <p:nvPr>
            <p:ph idx="1"/>
          </p:nvPr>
        </p:nvSpPr>
        <p:spPr>
          <a:xfrm>
            <a:off x="673754" y="2160590"/>
            <a:ext cx="3973943" cy="3440110"/>
          </a:xfrm>
        </p:spPr>
        <p:txBody>
          <a:bodyPr>
            <a:normAutofit lnSpcReduction="10000"/>
          </a:bodyPr>
          <a:lstStyle/>
          <a:p>
            <a:pPr algn="just">
              <a:lnSpc>
                <a:spcPct val="90000"/>
              </a:lnSpc>
            </a:pPr>
            <a:r>
              <a:rPr lang="es-MX" sz="1600" dirty="0">
                <a:solidFill>
                  <a:schemeClr val="bg2">
                    <a:lumMod val="25000"/>
                  </a:schemeClr>
                </a:solidFill>
              </a:rPr>
              <a:t>Es de extrema importancia la perfecta colocación del cubrebocas, desde la nariz hasta la barbilla.</a:t>
            </a:r>
          </a:p>
          <a:p>
            <a:pPr algn="just">
              <a:lnSpc>
                <a:spcPct val="90000"/>
              </a:lnSpc>
            </a:pPr>
            <a:r>
              <a:rPr lang="es-MX" sz="1600" dirty="0">
                <a:solidFill>
                  <a:schemeClr val="bg2">
                    <a:lumMod val="25000"/>
                  </a:schemeClr>
                </a:solidFill>
              </a:rPr>
              <a:t>En caso de estornudar deberá colocar la parte interna del codo en la boca, deberá cambiar el cubrebocas de manera inmediata.</a:t>
            </a:r>
          </a:p>
          <a:p>
            <a:pPr algn="just">
              <a:lnSpc>
                <a:spcPct val="90000"/>
              </a:lnSpc>
            </a:pPr>
            <a:r>
              <a:rPr lang="es-MX" sz="1600" dirty="0">
                <a:solidFill>
                  <a:schemeClr val="bg2">
                    <a:lumMod val="25000"/>
                  </a:schemeClr>
                </a:solidFill>
              </a:rPr>
              <a:t>Al salir al sanitario deberá hacerlo con el cubrebocas colocado, por lo cual deberá de ser remplazado por uno nuevo al ingreso a las instalaciones de producción de alimentos. </a:t>
            </a:r>
          </a:p>
        </p:txBody>
      </p:sp>
      <p:pic>
        <p:nvPicPr>
          <p:cNvPr id="20" name="Imagen 19">
            <a:extLst>
              <a:ext uri="{FF2B5EF4-FFF2-40B4-BE49-F238E27FC236}">
                <a16:creationId xmlns:a16="http://schemas.microsoft.com/office/drawing/2014/main" id="{5C583CC9-5AF9-4C45-B91D-991D4F3E781C}"/>
              </a:ext>
            </a:extLst>
          </p:cNvPr>
          <p:cNvPicPr/>
          <p:nvPr/>
        </p:nvPicPr>
        <p:blipFill rotWithShape="1">
          <a:blip r:embed="rId3">
            <a:extLst>
              <a:ext uri="{BEBA8EAE-BF5A-486C-A8C5-ECC9F3942E4B}">
                <a14:imgProps xmlns:a14="http://schemas.microsoft.com/office/drawing/2010/main">
                  <a14:imgLayer r:embed="rId4">
                    <a14:imgEffect>
                      <a14:backgroundRemoval t="38021" b="53646" l="61640" r="71230">
                        <a14:foregroundMark x1="63324" y1="39583" x2="63324" y2="39583"/>
                        <a14:foregroundMark x1="64275" y1="39063" x2="64275" y2="39063"/>
                        <a14:foregroundMark x1="65593" y1="38802" x2="65593" y2="38802"/>
                        <a14:foregroundMark x1="66691" y1="39323" x2="66691" y2="39323"/>
                        <a14:foregroundMark x1="65373" y1="38411" x2="65373" y2="38411"/>
                        <a14:foregroundMark x1="68302" y1="42448" x2="68302" y2="42448"/>
                        <a14:foregroundMark x1="71083" y1="46745" x2="71083" y2="46745"/>
                        <a14:foregroundMark x1="71303" y1="48438" x2="71303" y2="48438"/>
                        <a14:foregroundMark x1="71303" y1="50260" x2="71303" y2="50260"/>
                        <a14:foregroundMark x1="61786" y1="42969" x2="61786" y2="42969"/>
                        <a14:foregroundMark x1="61640" y1="45573" x2="61640" y2="45573"/>
                      </a14:backgroundRemoval>
                    </a14:imgEffect>
                  </a14:imgLayer>
                </a14:imgProps>
              </a:ext>
            </a:extLst>
          </a:blip>
          <a:srcRect l="61100" t="37432" r="28038" b="44154"/>
          <a:stretch/>
        </p:blipFill>
        <p:spPr bwMode="auto">
          <a:xfrm>
            <a:off x="4218008" y="5381309"/>
            <a:ext cx="1575582" cy="1547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4257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0C4F65-743B-4207-803D-4F9A26B9DDA8}"/>
              </a:ext>
            </a:extLst>
          </p:cNvPr>
          <p:cNvSpPr>
            <a:spLocks noGrp="1"/>
          </p:cNvSpPr>
          <p:nvPr>
            <p:ph type="title"/>
          </p:nvPr>
        </p:nvSpPr>
        <p:spPr>
          <a:xfrm>
            <a:off x="-192594" y="309897"/>
            <a:ext cx="3547581" cy="2705810"/>
          </a:xfrm>
        </p:spPr>
        <p:txBody>
          <a:bodyPr anchor="ctr">
            <a:normAutofit/>
          </a:bodyPr>
          <a:lstStyle/>
          <a:p>
            <a:pPr algn="ctr"/>
            <a:r>
              <a:rPr lang="es-MX" sz="4400" dirty="0"/>
              <a:t>USO DE CARETA </a:t>
            </a:r>
          </a:p>
        </p:txBody>
      </p:sp>
      <p:graphicFrame>
        <p:nvGraphicFramePr>
          <p:cNvPr id="5" name="Marcador de contenido 2">
            <a:extLst>
              <a:ext uri="{FF2B5EF4-FFF2-40B4-BE49-F238E27FC236}">
                <a16:creationId xmlns:a16="http://schemas.microsoft.com/office/drawing/2014/main" id="{75E28A07-A327-427D-81A1-D510A03AFECC}"/>
              </a:ext>
            </a:extLst>
          </p:cNvPr>
          <p:cNvGraphicFramePr>
            <a:graphicFrameLocks noGrp="1"/>
          </p:cNvGraphicFramePr>
          <p:nvPr>
            <p:ph idx="1"/>
            <p:extLst>
              <p:ext uri="{D42A27DB-BD31-4B8C-83A1-F6EECF244321}">
                <p14:modId xmlns:p14="http://schemas.microsoft.com/office/powerpoint/2010/main" val="790492730"/>
              </p:ext>
            </p:extLst>
          </p:nvPr>
        </p:nvGraphicFramePr>
        <p:xfrm>
          <a:off x="3250591" y="732208"/>
          <a:ext cx="6628804" cy="5214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Transforman un millón de botellas en caretas médicas">
            <a:extLst>
              <a:ext uri="{FF2B5EF4-FFF2-40B4-BE49-F238E27FC236}">
                <a16:creationId xmlns:a16="http://schemas.microsoft.com/office/drawing/2014/main" id="{BE20D273-6B8E-4040-A716-27162271FC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039" r="26796"/>
          <a:stretch/>
        </p:blipFill>
        <p:spPr bwMode="auto">
          <a:xfrm>
            <a:off x="472833" y="2659693"/>
            <a:ext cx="2216728" cy="23499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 Advertencia Emoji">
            <a:extLst>
              <a:ext uri="{FF2B5EF4-FFF2-40B4-BE49-F238E27FC236}">
                <a16:creationId xmlns:a16="http://schemas.microsoft.com/office/drawing/2014/main" id="{5293365F-0469-4D24-9774-12937A8AF3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12806" y="5947117"/>
            <a:ext cx="463200" cy="463200"/>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444A10BC-10CA-4EA6-A2D2-3140AA35013B}"/>
              </a:ext>
            </a:extLst>
          </p:cNvPr>
          <p:cNvSpPr txBox="1"/>
          <p:nvPr/>
        </p:nvSpPr>
        <p:spPr>
          <a:xfrm>
            <a:off x="4735379" y="6044073"/>
            <a:ext cx="5144015" cy="307777"/>
          </a:xfrm>
          <a:prstGeom prst="rect">
            <a:avLst/>
          </a:prstGeom>
          <a:noFill/>
        </p:spPr>
        <p:txBody>
          <a:bodyPr wrap="square" rtlCol="0">
            <a:spAutoFit/>
          </a:bodyPr>
          <a:lstStyle/>
          <a:p>
            <a:r>
              <a:rPr lang="es-MX" sz="1400" b="1" dirty="0"/>
              <a:t>El uso de careta no excluye el uso del cubrebocas  </a:t>
            </a:r>
          </a:p>
        </p:txBody>
      </p:sp>
    </p:spTree>
    <p:extLst>
      <p:ext uri="{BB962C8B-B14F-4D97-AF65-F5344CB8AC3E}">
        <p14:creationId xmlns:p14="http://schemas.microsoft.com/office/powerpoint/2010/main" val="3557271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ipos de guantes que debes comprar para evitar el Coronavirus">
            <a:extLst>
              <a:ext uri="{FF2B5EF4-FFF2-40B4-BE49-F238E27FC236}">
                <a16:creationId xmlns:a16="http://schemas.microsoft.com/office/drawing/2014/main" id="{47434673-5B86-4FEC-A821-974A0BF1543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197" b="94085" l="9909" r="89787">
                        <a14:foregroundMark x1="50000" y1="94085" x2="50000" y2="94085"/>
                        <a14:foregroundMark x1="68293" y1="93239" x2="68293" y2="93239"/>
                        <a14:foregroundMark x1="27591" y1="8169" x2="27591" y2="8169"/>
                        <a14:foregroundMark x1="30640" y1="7887" x2="30640" y2="7887"/>
                        <a14:foregroundMark x1="23323" y1="6197" x2="23323" y2="6197"/>
                      </a14:backgroundRemoval>
                    </a14:imgEffect>
                  </a14:imgLayer>
                </a14:imgProps>
              </a:ext>
              <a:ext uri="{28A0092B-C50C-407E-A947-70E740481C1C}">
                <a14:useLocalDpi xmlns:a14="http://schemas.microsoft.com/office/drawing/2010/main" val="0"/>
              </a:ext>
            </a:extLst>
          </a:blip>
          <a:srcRect l="12989" r="24632"/>
          <a:stretch/>
        </p:blipFill>
        <p:spPr bwMode="auto">
          <a:xfrm>
            <a:off x="5277260" y="1551080"/>
            <a:ext cx="3065193" cy="2653460"/>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ED2987EB-6F4D-473A-AD69-FC0DE4EF63F4}"/>
              </a:ext>
            </a:extLst>
          </p:cNvPr>
          <p:cNvSpPr>
            <a:spLocks noGrp="1"/>
          </p:cNvSpPr>
          <p:nvPr>
            <p:ph type="title"/>
          </p:nvPr>
        </p:nvSpPr>
        <p:spPr>
          <a:xfrm>
            <a:off x="677333" y="609600"/>
            <a:ext cx="3851123" cy="941480"/>
          </a:xfrm>
        </p:spPr>
        <p:txBody>
          <a:bodyPr>
            <a:normAutofit fontScale="90000"/>
          </a:bodyPr>
          <a:lstStyle/>
          <a:p>
            <a:r>
              <a:rPr lang="es-MX" dirty="0"/>
              <a:t>USO DE GUANTES </a:t>
            </a:r>
          </a:p>
        </p:txBody>
      </p:sp>
      <p:sp>
        <p:nvSpPr>
          <p:cNvPr id="3" name="Marcador de contenido 2">
            <a:extLst>
              <a:ext uri="{FF2B5EF4-FFF2-40B4-BE49-F238E27FC236}">
                <a16:creationId xmlns:a16="http://schemas.microsoft.com/office/drawing/2014/main" id="{E1D1B70F-6017-4796-A81F-22291FF9B947}"/>
              </a:ext>
            </a:extLst>
          </p:cNvPr>
          <p:cNvSpPr>
            <a:spLocks noGrp="1"/>
          </p:cNvSpPr>
          <p:nvPr>
            <p:ph idx="1"/>
          </p:nvPr>
        </p:nvSpPr>
        <p:spPr>
          <a:xfrm>
            <a:off x="677333" y="2160589"/>
            <a:ext cx="4302629" cy="3880773"/>
          </a:xfrm>
        </p:spPr>
        <p:txBody>
          <a:bodyPr>
            <a:normAutofit/>
          </a:bodyPr>
          <a:lstStyle/>
          <a:p>
            <a:pPr algn="just"/>
            <a:r>
              <a:rPr lang="es-MX" dirty="0"/>
              <a:t>Uso obligatorio de guantes en la línea de servicio. </a:t>
            </a:r>
          </a:p>
          <a:p>
            <a:pPr algn="just"/>
            <a:r>
              <a:rPr lang="es-MX" dirty="0"/>
              <a:t>Uso obligatorio en caso de manipular dinero.</a:t>
            </a:r>
          </a:p>
          <a:p>
            <a:pPr algn="just"/>
            <a:r>
              <a:rPr lang="es-MX" dirty="0"/>
              <a:t>Los guantes se deben cambiar cada 30 min. </a:t>
            </a:r>
          </a:p>
          <a:p>
            <a:pPr algn="just"/>
            <a:r>
              <a:rPr lang="es-MX" dirty="0"/>
              <a:t>Antes de colocar el guante deberás lavarte las manos. </a:t>
            </a:r>
          </a:p>
          <a:p>
            <a:endParaRPr lang="es-MX" dirty="0"/>
          </a:p>
        </p:txBody>
      </p:sp>
      <p:pic>
        <p:nvPicPr>
          <p:cNvPr id="16" name="Picture 4" descr="⚠️ Advertencia Emoji">
            <a:extLst>
              <a:ext uri="{FF2B5EF4-FFF2-40B4-BE49-F238E27FC236}">
                <a16:creationId xmlns:a16="http://schemas.microsoft.com/office/drawing/2014/main" id="{0A6D2C6D-83A6-4299-8E2E-3B2D11B916F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54201" y="5117798"/>
            <a:ext cx="693375" cy="69337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0CB5A8E-6F04-441B-9D02-F456A1B7F6B8}"/>
              </a:ext>
            </a:extLst>
          </p:cNvPr>
          <p:cNvSpPr txBox="1"/>
          <p:nvPr/>
        </p:nvSpPr>
        <p:spPr>
          <a:xfrm>
            <a:off x="2950750" y="5349508"/>
            <a:ext cx="4653020" cy="307777"/>
          </a:xfrm>
          <a:prstGeom prst="rect">
            <a:avLst/>
          </a:prstGeom>
          <a:noFill/>
        </p:spPr>
        <p:txBody>
          <a:bodyPr wrap="square" rtlCol="0">
            <a:spAutoFit/>
          </a:bodyPr>
          <a:lstStyle/>
          <a:p>
            <a:r>
              <a:rPr lang="es-MX" sz="1400" b="1" dirty="0"/>
              <a:t>El uso de guantes no remplaza el lavado de manos </a:t>
            </a:r>
          </a:p>
        </p:txBody>
      </p:sp>
    </p:spTree>
    <p:extLst>
      <p:ext uri="{BB962C8B-B14F-4D97-AF65-F5344CB8AC3E}">
        <p14:creationId xmlns:p14="http://schemas.microsoft.com/office/powerpoint/2010/main" val="1926485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0E8834-8A41-49A1-ABC6-AC4B5DC081CF}"/>
              </a:ext>
            </a:extLst>
          </p:cNvPr>
          <p:cNvSpPr>
            <a:spLocks noGrp="1"/>
          </p:cNvSpPr>
          <p:nvPr>
            <p:ph type="title"/>
          </p:nvPr>
        </p:nvSpPr>
        <p:spPr>
          <a:xfrm>
            <a:off x="137236" y="534444"/>
            <a:ext cx="10197494" cy="1099457"/>
          </a:xfrm>
        </p:spPr>
        <p:txBody>
          <a:bodyPr>
            <a:normAutofit/>
          </a:bodyPr>
          <a:lstStyle/>
          <a:p>
            <a:pPr algn="ctr"/>
            <a:r>
              <a:rPr lang="es-MX" dirty="0"/>
              <a:t>USO DE UNIFORME </a:t>
            </a:r>
          </a:p>
        </p:txBody>
      </p:sp>
      <p:graphicFrame>
        <p:nvGraphicFramePr>
          <p:cNvPr id="5" name="Marcador de contenido 2">
            <a:extLst>
              <a:ext uri="{FF2B5EF4-FFF2-40B4-BE49-F238E27FC236}">
                <a16:creationId xmlns:a16="http://schemas.microsoft.com/office/drawing/2014/main" id="{1363C29C-A135-4650-8FF0-2FACDED86B10}"/>
              </a:ext>
            </a:extLst>
          </p:cNvPr>
          <p:cNvGraphicFramePr>
            <a:graphicFrameLocks noGrp="1"/>
          </p:cNvGraphicFramePr>
          <p:nvPr>
            <p:ph idx="1"/>
            <p:extLst>
              <p:ext uri="{D42A27DB-BD31-4B8C-83A1-F6EECF244321}">
                <p14:modId xmlns:p14="http://schemas.microsoft.com/office/powerpoint/2010/main" val="1193415149"/>
              </p:ext>
            </p:extLst>
          </p:nvPr>
        </p:nvGraphicFramePr>
        <p:xfrm>
          <a:off x="497793" y="1779058"/>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a:extLst>
              <a:ext uri="{FF2B5EF4-FFF2-40B4-BE49-F238E27FC236}">
                <a16:creationId xmlns:a16="http://schemas.microsoft.com/office/drawing/2014/main" id="{61F7CFB6-934C-489D-B54F-52948AB75CEC}"/>
              </a:ext>
            </a:extLst>
          </p:cNvPr>
          <p:cNvPicPr/>
          <p:nvPr/>
        </p:nvPicPr>
        <p:blipFill rotWithShape="1">
          <a:blip r:embed="rId7">
            <a:extLst>
              <a:ext uri="{BEBA8EAE-BF5A-486C-A8C5-ECC9F3942E4B}">
                <a14:imgProps xmlns:a14="http://schemas.microsoft.com/office/drawing/2010/main">
                  <a14:imgLayer r:embed="rId8">
                    <a14:imgEffect>
                      <a14:backgroundRemoval t="38021" b="53646" l="61640" r="71230">
                        <a14:foregroundMark x1="63324" y1="39583" x2="63324" y2="39583"/>
                        <a14:foregroundMark x1="64275" y1="39063" x2="64275" y2="39063"/>
                        <a14:foregroundMark x1="65593" y1="38802" x2="65593" y2="38802"/>
                        <a14:foregroundMark x1="66691" y1="39323" x2="66691" y2="39323"/>
                        <a14:foregroundMark x1="65373" y1="38411" x2="65373" y2="38411"/>
                        <a14:foregroundMark x1="68302" y1="42448" x2="68302" y2="42448"/>
                        <a14:foregroundMark x1="71083" y1="46745" x2="71083" y2="46745"/>
                        <a14:foregroundMark x1="71303" y1="48438" x2="71303" y2="48438"/>
                        <a14:foregroundMark x1="71303" y1="50260" x2="71303" y2="50260"/>
                        <a14:foregroundMark x1="61786" y1="42969" x2="61786" y2="42969"/>
                        <a14:foregroundMark x1="61640" y1="45573" x2="61640" y2="45573"/>
                      </a14:backgroundRemoval>
                    </a14:imgEffect>
                  </a14:imgLayer>
                </a14:imgProps>
              </a:ext>
            </a:extLst>
          </a:blip>
          <a:srcRect l="61100" t="37432" r="28038" b="44154"/>
          <a:stretch/>
        </p:blipFill>
        <p:spPr bwMode="auto">
          <a:xfrm>
            <a:off x="10334730" y="5268302"/>
            <a:ext cx="1575582" cy="1547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0802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BE3A4-8EEE-4098-8EA8-9A22F15D13A4}"/>
              </a:ext>
            </a:extLst>
          </p:cNvPr>
          <p:cNvSpPr>
            <a:spLocks noGrp="1"/>
          </p:cNvSpPr>
          <p:nvPr>
            <p:ph type="title"/>
          </p:nvPr>
        </p:nvSpPr>
        <p:spPr/>
        <p:txBody>
          <a:bodyPr/>
          <a:lstStyle/>
          <a:p>
            <a:r>
              <a:rPr lang="es-MX" dirty="0"/>
              <a:t>LIMPIEZA DIARIA Y EXHAUSTIVA</a:t>
            </a:r>
          </a:p>
        </p:txBody>
      </p:sp>
      <p:sp>
        <p:nvSpPr>
          <p:cNvPr id="3" name="Marcador de contenido 2">
            <a:extLst>
              <a:ext uri="{FF2B5EF4-FFF2-40B4-BE49-F238E27FC236}">
                <a16:creationId xmlns:a16="http://schemas.microsoft.com/office/drawing/2014/main" id="{B5607BF7-D57E-45F9-A749-4FF994E1B2FC}"/>
              </a:ext>
            </a:extLst>
          </p:cNvPr>
          <p:cNvSpPr>
            <a:spLocks noGrp="1"/>
          </p:cNvSpPr>
          <p:nvPr>
            <p:ph idx="1"/>
          </p:nvPr>
        </p:nvSpPr>
        <p:spPr>
          <a:xfrm>
            <a:off x="677334" y="1930401"/>
            <a:ext cx="8596668" cy="4110962"/>
          </a:xfrm>
        </p:spPr>
        <p:txBody>
          <a:bodyPr>
            <a:normAutofit/>
          </a:bodyPr>
          <a:lstStyle/>
          <a:p>
            <a:pPr lvl="0" algn="just"/>
            <a:r>
              <a:rPr lang="es-ES" sz="1600" dirty="0"/>
              <a:t>Instalaciones: Techos o plafones, paredes y pisos</a:t>
            </a:r>
            <a:endParaRPr lang="es-MX" sz="1600" dirty="0"/>
          </a:p>
          <a:p>
            <a:pPr lvl="0" algn="just"/>
            <a:r>
              <a:rPr lang="es-ES" sz="1600" dirty="0"/>
              <a:t>Equipo Mayor: marmitas, hornos, planchas, máquina de hielo, etc.</a:t>
            </a:r>
            <a:endParaRPr lang="es-MX" sz="1600" dirty="0"/>
          </a:p>
          <a:p>
            <a:pPr lvl="0" algn="just"/>
            <a:r>
              <a:rPr lang="es-ES" sz="1600" dirty="0"/>
              <a:t>Mesas de trabajo, tarjas, carros, bancos de apoyo, estantes o anaqueles</a:t>
            </a:r>
            <a:endParaRPr lang="es-MX" sz="1600" dirty="0"/>
          </a:p>
          <a:p>
            <a:pPr lvl="0" algn="just"/>
            <a:r>
              <a:rPr lang="es-ES" sz="1600" dirty="0"/>
              <a:t>Interruptores de luz, con ayuda de un trapo húmedo con solución desinfectante, evitando que caiga líquido en los contactos eléctricos.</a:t>
            </a:r>
            <a:endParaRPr lang="es-MX" sz="1600" dirty="0"/>
          </a:p>
          <a:p>
            <a:pPr lvl="0" algn="just"/>
            <a:r>
              <a:rPr lang="es-ES" sz="1600" dirty="0"/>
              <a:t>Picaportes de aberturas y manijas de: equipos de conservación, cocción y mantenimiento.</a:t>
            </a:r>
            <a:endParaRPr lang="es-MX" sz="1600" dirty="0"/>
          </a:p>
          <a:p>
            <a:pPr lvl="0" algn="just"/>
            <a:r>
              <a:rPr lang="es-ES" sz="1600" dirty="0"/>
              <a:t>Dispensadores de jabón, papel y gel sanitizante</a:t>
            </a:r>
            <a:endParaRPr lang="es-MX" sz="1600" dirty="0"/>
          </a:p>
          <a:p>
            <a:pPr lvl="0" algn="just"/>
            <a:r>
              <a:rPr lang="es-ES" sz="1600" dirty="0"/>
              <a:t>Vidrios protectores y exhibidores.</a:t>
            </a:r>
            <a:endParaRPr lang="es-MX" sz="1600" dirty="0"/>
          </a:p>
          <a:p>
            <a:pPr lvl="0" algn="just"/>
            <a:r>
              <a:rPr lang="es-ES" sz="1600" dirty="0"/>
              <a:t>Barras de servicio</a:t>
            </a:r>
            <a:endParaRPr lang="es-MX" sz="1600" dirty="0"/>
          </a:p>
          <a:p>
            <a:pPr lvl="0" algn="just"/>
            <a:r>
              <a:rPr lang="es-ES" sz="1600" dirty="0"/>
              <a:t>Microondas.</a:t>
            </a:r>
            <a:endParaRPr lang="es-MX" sz="1600" dirty="0"/>
          </a:p>
          <a:p>
            <a:endParaRPr lang="es-MX" dirty="0"/>
          </a:p>
        </p:txBody>
      </p:sp>
      <p:sp>
        <p:nvSpPr>
          <p:cNvPr id="4" name="Rectángulo 3" descr="Cubo y fregona">
            <a:extLst>
              <a:ext uri="{FF2B5EF4-FFF2-40B4-BE49-F238E27FC236}">
                <a16:creationId xmlns:a16="http://schemas.microsoft.com/office/drawing/2014/main" id="{9AB596D1-B15B-4D9C-BB52-A2F7989DF823}"/>
              </a:ext>
            </a:extLst>
          </p:cNvPr>
          <p:cNvSpPr/>
          <p:nvPr/>
        </p:nvSpPr>
        <p:spPr>
          <a:xfrm>
            <a:off x="7248940" y="4717774"/>
            <a:ext cx="1802497" cy="1668143"/>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s-MX" dirty="0"/>
          </a:p>
        </p:txBody>
      </p:sp>
      <p:pic>
        <p:nvPicPr>
          <p:cNvPr id="6" name="Imagen 5">
            <a:extLst>
              <a:ext uri="{FF2B5EF4-FFF2-40B4-BE49-F238E27FC236}">
                <a16:creationId xmlns:a16="http://schemas.microsoft.com/office/drawing/2014/main" id="{CE2D9688-435F-4327-97A0-9AF994B4BA81}"/>
              </a:ext>
            </a:extLst>
          </p:cNvPr>
          <p:cNvPicPr/>
          <p:nvPr/>
        </p:nvPicPr>
        <p:blipFill rotWithShape="1">
          <a:blip r:embed="rId4">
            <a:extLst>
              <a:ext uri="{BEBA8EAE-BF5A-486C-A8C5-ECC9F3942E4B}">
                <a14:imgProps xmlns:a14="http://schemas.microsoft.com/office/drawing/2010/main">
                  <a14:imgLayer r:embed="rId5">
                    <a14:imgEffect>
                      <a14:backgroundRemoval t="38021" b="53646" l="61640" r="71230">
                        <a14:foregroundMark x1="63324" y1="39583" x2="63324" y2="39583"/>
                        <a14:foregroundMark x1="64275" y1="39063" x2="64275" y2="39063"/>
                        <a14:foregroundMark x1="65593" y1="38802" x2="65593" y2="38802"/>
                        <a14:foregroundMark x1="66691" y1="39323" x2="66691" y2="39323"/>
                        <a14:foregroundMark x1="65373" y1="38411" x2="65373" y2="38411"/>
                        <a14:foregroundMark x1="68302" y1="42448" x2="68302" y2="42448"/>
                        <a14:foregroundMark x1="71083" y1="46745" x2="71083" y2="46745"/>
                        <a14:foregroundMark x1="71303" y1="48438" x2="71303" y2="48438"/>
                        <a14:foregroundMark x1="71303" y1="50260" x2="71303" y2="50260"/>
                        <a14:foregroundMark x1="61786" y1="42969" x2="61786" y2="42969"/>
                        <a14:foregroundMark x1="61640" y1="45573" x2="61640" y2="45573"/>
                      </a14:backgroundRemoval>
                    </a14:imgEffect>
                  </a14:imgLayer>
                </a14:imgProps>
              </a:ext>
            </a:extLst>
          </a:blip>
          <a:srcRect l="61100" t="37432" r="28038" b="44154"/>
          <a:stretch/>
        </p:blipFill>
        <p:spPr bwMode="auto">
          <a:xfrm>
            <a:off x="10418122" y="5474677"/>
            <a:ext cx="1575582" cy="1547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5240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2">
            <a:extLst>
              <a:ext uri="{FF2B5EF4-FFF2-40B4-BE49-F238E27FC236}">
                <a16:creationId xmlns:a16="http://schemas.microsoft.com/office/drawing/2014/main" id="{DE584962-5B2E-4AB1-BD2E-2122AF5B1A45}"/>
              </a:ext>
            </a:extLst>
          </p:cNvPr>
          <p:cNvGraphicFramePr>
            <a:graphicFrameLocks noGrp="1"/>
          </p:cNvGraphicFramePr>
          <p:nvPr>
            <p:ph idx="1"/>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descr="La Limpieza Profunda en las Cocinas - Logic Clean">
            <a:extLst>
              <a:ext uri="{FF2B5EF4-FFF2-40B4-BE49-F238E27FC236}">
                <a16:creationId xmlns:a16="http://schemas.microsoft.com/office/drawing/2014/main" id="{90FC2342-1280-4DBA-88FC-AEF20B95F1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531" y="2482845"/>
            <a:ext cx="3082301" cy="24646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Imagen 28">
            <a:extLst>
              <a:ext uri="{FF2B5EF4-FFF2-40B4-BE49-F238E27FC236}">
                <a16:creationId xmlns:a16="http://schemas.microsoft.com/office/drawing/2014/main" id="{4E96903F-EBFE-4207-B316-F4C598390C4E}"/>
              </a:ext>
            </a:extLst>
          </p:cNvPr>
          <p:cNvPicPr/>
          <p:nvPr/>
        </p:nvPicPr>
        <p:blipFill rotWithShape="1">
          <a:blip r:embed="rId8">
            <a:extLst>
              <a:ext uri="{BEBA8EAE-BF5A-486C-A8C5-ECC9F3942E4B}">
                <a14:imgProps xmlns:a14="http://schemas.microsoft.com/office/drawing/2010/main">
                  <a14:imgLayer r:embed="rId9">
                    <a14:imgEffect>
                      <a14:backgroundRemoval t="38021" b="53646" l="61640" r="71230">
                        <a14:foregroundMark x1="63324" y1="39583" x2="63324" y2="39583"/>
                        <a14:foregroundMark x1="64275" y1="39063" x2="64275" y2="39063"/>
                        <a14:foregroundMark x1="65593" y1="38802" x2="65593" y2="38802"/>
                        <a14:foregroundMark x1="66691" y1="39323" x2="66691" y2="39323"/>
                        <a14:foregroundMark x1="65373" y1="38411" x2="65373" y2="38411"/>
                        <a14:foregroundMark x1="68302" y1="42448" x2="68302" y2="42448"/>
                        <a14:foregroundMark x1="71083" y1="46745" x2="71083" y2="46745"/>
                        <a14:foregroundMark x1="71303" y1="48438" x2="71303" y2="48438"/>
                        <a14:foregroundMark x1="71303" y1="50260" x2="71303" y2="50260"/>
                        <a14:foregroundMark x1="61786" y1="42969" x2="61786" y2="42969"/>
                        <a14:foregroundMark x1="61640" y1="45573" x2="61640" y2="45573"/>
                      </a14:backgroundRemoval>
                    </a14:imgEffect>
                  </a14:imgLayer>
                </a14:imgProps>
              </a:ext>
            </a:extLst>
          </a:blip>
          <a:srcRect l="61100" t="37432" r="28038" b="44154"/>
          <a:stretch/>
        </p:blipFill>
        <p:spPr bwMode="auto">
          <a:xfrm>
            <a:off x="10273038" y="5501213"/>
            <a:ext cx="1575582" cy="1547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2999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14E13B6A-B3A9-45A4-B058-E0CACB2A6F2D}"/>
              </a:ext>
            </a:extLst>
          </p:cNvPr>
          <p:cNvSpPr>
            <a:spLocks noGrp="1"/>
          </p:cNvSpPr>
          <p:nvPr>
            <p:ph type="body" idx="1"/>
          </p:nvPr>
        </p:nvSpPr>
        <p:spPr>
          <a:xfrm>
            <a:off x="624326" y="551796"/>
            <a:ext cx="4822317" cy="667404"/>
          </a:xfrm>
        </p:spPr>
        <p:txBody>
          <a:bodyPr>
            <a:noAutofit/>
          </a:bodyPr>
          <a:lstStyle/>
          <a:p>
            <a:r>
              <a:rPr lang="es-MX" sz="2400" b="1" dirty="0"/>
              <a:t>Principales problemas psicológicos</a:t>
            </a:r>
          </a:p>
        </p:txBody>
      </p:sp>
      <p:sp>
        <p:nvSpPr>
          <p:cNvPr id="4" name="Triángulo isósceles 3">
            <a:extLst>
              <a:ext uri="{FF2B5EF4-FFF2-40B4-BE49-F238E27FC236}">
                <a16:creationId xmlns:a16="http://schemas.microsoft.com/office/drawing/2014/main" id="{D5DED064-BFA4-4ED0-B185-B768E87A7BBC}"/>
              </a:ext>
            </a:extLst>
          </p:cNvPr>
          <p:cNvSpPr/>
          <p:nvPr/>
        </p:nvSpPr>
        <p:spPr>
          <a:xfrm>
            <a:off x="399220" y="1948070"/>
            <a:ext cx="2769705" cy="2464904"/>
          </a:xfrm>
          <a:prstGeom prst="triangle">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Depresión</a:t>
            </a:r>
            <a:r>
              <a:rPr lang="es-MX" dirty="0"/>
              <a:t> </a:t>
            </a:r>
          </a:p>
        </p:txBody>
      </p:sp>
      <p:sp>
        <p:nvSpPr>
          <p:cNvPr id="5" name="Triángulo isósceles 4">
            <a:extLst>
              <a:ext uri="{FF2B5EF4-FFF2-40B4-BE49-F238E27FC236}">
                <a16:creationId xmlns:a16="http://schemas.microsoft.com/office/drawing/2014/main" id="{596C9A63-F085-41ED-9A29-09D888E17EA1}"/>
              </a:ext>
            </a:extLst>
          </p:cNvPr>
          <p:cNvSpPr/>
          <p:nvPr/>
        </p:nvSpPr>
        <p:spPr>
          <a:xfrm rot="10800000">
            <a:off x="2064858" y="1948070"/>
            <a:ext cx="2769705" cy="2464904"/>
          </a:xfrm>
          <a:prstGeom prst="triangle">
            <a:avLst>
              <a:gd name="adj" fmla="val 4982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a:t>
            </a:r>
          </a:p>
        </p:txBody>
      </p:sp>
      <p:sp>
        <p:nvSpPr>
          <p:cNvPr id="6" name="Triángulo isósceles 5">
            <a:extLst>
              <a:ext uri="{FF2B5EF4-FFF2-40B4-BE49-F238E27FC236}">
                <a16:creationId xmlns:a16="http://schemas.microsoft.com/office/drawing/2014/main" id="{A153C415-0653-4990-830D-BFB98DC3E500}"/>
              </a:ext>
            </a:extLst>
          </p:cNvPr>
          <p:cNvSpPr/>
          <p:nvPr/>
        </p:nvSpPr>
        <p:spPr>
          <a:xfrm>
            <a:off x="3738362" y="1876913"/>
            <a:ext cx="2769705" cy="2464904"/>
          </a:xfrm>
          <a:prstGeom prst="triangle">
            <a:avLst/>
          </a:prstGeom>
          <a:solidFill>
            <a:srgbClr val="003F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Insomnio</a:t>
            </a:r>
            <a:r>
              <a:rPr lang="es-MX" dirty="0"/>
              <a:t> </a:t>
            </a:r>
          </a:p>
        </p:txBody>
      </p:sp>
      <p:sp>
        <p:nvSpPr>
          <p:cNvPr id="7" name="Triángulo isósceles 6">
            <a:extLst>
              <a:ext uri="{FF2B5EF4-FFF2-40B4-BE49-F238E27FC236}">
                <a16:creationId xmlns:a16="http://schemas.microsoft.com/office/drawing/2014/main" id="{3CE1B18B-72CC-4E3A-AABB-681833D6B234}"/>
              </a:ext>
            </a:extLst>
          </p:cNvPr>
          <p:cNvSpPr/>
          <p:nvPr/>
        </p:nvSpPr>
        <p:spPr>
          <a:xfrm rot="10800000">
            <a:off x="5411867" y="1876913"/>
            <a:ext cx="2769705" cy="2464904"/>
          </a:xfrm>
          <a:prstGeom prst="triangle">
            <a:avLst>
              <a:gd name="adj" fmla="val 49827"/>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a:t>
            </a:r>
          </a:p>
        </p:txBody>
      </p:sp>
      <p:sp>
        <p:nvSpPr>
          <p:cNvPr id="8" name="CuadroTexto 7">
            <a:extLst>
              <a:ext uri="{FF2B5EF4-FFF2-40B4-BE49-F238E27FC236}">
                <a16:creationId xmlns:a16="http://schemas.microsoft.com/office/drawing/2014/main" id="{8E62F9E5-445A-48D0-9385-B4CE5959F98A}"/>
              </a:ext>
            </a:extLst>
          </p:cNvPr>
          <p:cNvSpPr txBox="1"/>
          <p:nvPr/>
        </p:nvSpPr>
        <p:spPr>
          <a:xfrm>
            <a:off x="3064565" y="2146852"/>
            <a:ext cx="1245704" cy="369332"/>
          </a:xfrm>
          <a:prstGeom prst="rect">
            <a:avLst/>
          </a:prstGeom>
          <a:noFill/>
        </p:spPr>
        <p:txBody>
          <a:bodyPr wrap="square" rtlCol="0">
            <a:spAutoFit/>
          </a:bodyPr>
          <a:lstStyle/>
          <a:p>
            <a:r>
              <a:rPr lang="es-MX" b="1" dirty="0">
                <a:solidFill>
                  <a:schemeClr val="bg1"/>
                </a:solidFill>
              </a:rPr>
              <a:t>Estrés</a:t>
            </a:r>
          </a:p>
        </p:txBody>
      </p:sp>
      <p:sp>
        <p:nvSpPr>
          <p:cNvPr id="9" name="CuadroTexto 8">
            <a:extLst>
              <a:ext uri="{FF2B5EF4-FFF2-40B4-BE49-F238E27FC236}">
                <a16:creationId xmlns:a16="http://schemas.microsoft.com/office/drawing/2014/main" id="{816915E6-1479-470B-A7E5-9F0DCCA94317}"/>
              </a:ext>
            </a:extLst>
          </p:cNvPr>
          <p:cNvSpPr txBox="1"/>
          <p:nvPr/>
        </p:nvSpPr>
        <p:spPr>
          <a:xfrm>
            <a:off x="6294783" y="2146852"/>
            <a:ext cx="1258957" cy="369332"/>
          </a:xfrm>
          <a:prstGeom prst="rect">
            <a:avLst/>
          </a:prstGeom>
          <a:noFill/>
        </p:spPr>
        <p:txBody>
          <a:bodyPr wrap="square" rtlCol="0">
            <a:spAutoFit/>
          </a:bodyPr>
          <a:lstStyle/>
          <a:p>
            <a:r>
              <a:rPr lang="es-MX" b="1" dirty="0">
                <a:solidFill>
                  <a:schemeClr val="bg1"/>
                </a:solidFill>
              </a:rPr>
              <a:t>Ansiedad</a:t>
            </a:r>
          </a:p>
        </p:txBody>
      </p:sp>
    </p:spTree>
    <p:extLst>
      <p:ext uri="{BB962C8B-B14F-4D97-AF65-F5344CB8AC3E}">
        <p14:creationId xmlns:p14="http://schemas.microsoft.com/office/powerpoint/2010/main" val="24574526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D6689B-A02C-4769-9AB7-0EC3B26A8554}"/>
              </a:ext>
            </a:extLst>
          </p:cNvPr>
          <p:cNvSpPr>
            <a:spLocks noGrp="1"/>
          </p:cNvSpPr>
          <p:nvPr>
            <p:ph type="title"/>
          </p:nvPr>
        </p:nvSpPr>
        <p:spPr>
          <a:xfrm>
            <a:off x="1286933" y="609600"/>
            <a:ext cx="10197494" cy="1099457"/>
          </a:xfrm>
        </p:spPr>
        <p:txBody>
          <a:bodyPr>
            <a:normAutofit/>
          </a:bodyPr>
          <a:lstStyle/>
          <a:p>
            <a:pPr>
              <a:lnSpc>
                <a:spcPct val="90000"/>
              </a:lnSpc>
            </a:pPr>
            <a:r>
              <a:rPr lang="es-MX" dirty="0"/>
              <a:t>LIMPIEZA Y DESINFECCIÓN DE EQUIPO DE CONTACTO DIRECTO CON LOS ALIMENTOS </a:t>
            </a:r>
          </a:p>
        </p:txBody>
      </p:sp>
      <p:graphicFrame>
        <p:nvGraphicFramePr>
          <p:cNvPr id="5" name="Marcador de contenido 2">
            <a:extLst>
              <a:ext uri="{FF2B5EF4-FFF2-40B4-BE49-F238E27FC236}">
                <a16:creationId xmlns:a16="http://schemas.microsoft.com/office/drawing/2014/main" id="{AF22CF0B-58E7-40F9-BEA4-0AE8F0F7695F}"/>
              </a:ext>
            </a:extLst>
          </p:cNvPr>
          <p:cNvGraphicFramePr>
            <a:graphicFrameLocks noGrp="1"/>
          </p:cNvGraphicFramePr>
          <p:nvPr>
            <p:ph idx="1"/>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9A0C7C8C-FD89-4B96-BAD0-74E432B8F29D}"/>
              </a:ext>
            </a:extLst>
          </p:cNvPr>
          <p:cNvSpPr/>
          <p:nvPr/>
        </p:nvSpPr>
        <p:spPr>
          <a:xfrm>
            <a:off x="0" y="6159666"/>
            <a:ext cx="9126061" cy="535531"/>
          </a:xfrm>
          <a:prstGeom prst="rect">
            <a:avLst/>
          </a:prstGeom>
        </p:spPr>
        <p:txBody>
          <a:bodyPr wrap="square">
            <a:spAutoFit/>
          </a:bodyPr>
          <a:lstStyle/>
          <a:p>
            <a:pPr marL="285750" indent="-285750">
              <a:lnSpc>
                <a:spcPct val="90000"/>
              </a:lnSpc>
              <a:buFont typeface="Arial" panose="020B0604020202020204" pitchFamily="34" charset="0"/>
              <a:buChar char="•"/>
            </a:pPr>
            <a:r>
              <a:rPr lang="es-ES" sz="1600" dirty="0"/>
              <a:t>El equipo menor debe </a:t>
            </a:r>
            <a:r>
              <a:rPr lang="es-ES" sz="1600" dirty="0" err="1"/>
              <a:t>sanitizarse</a:t>
            </a:r>
            <a:r>
              <a:rPr lang="es-ES" sz="1600" dirty="0"/>
              <a:t> por aspersión con atomizador y esperar un lapso de 3 min. para su uso. </a:t>
            </a:r>
            <a:endParaRPr lang="es-MX" sz="1600" dirty="0"/>
          </a:p>
        </p:txBody>
      </p:sp>
    </p:spTree>
    <p:extLst>
      <p:ext uri="{BB962C8B-B14F-4D97-AF65-F5344CB8AC3E}">
        <p14:creationId xmlns:p14="http://schemas.microsoft.com/office/powerpoint/2010/main" val="41361002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ECFD56-948B-4557-979D-768B0FEFFF70}"/>
              </a:ext>
            </a:extLst>
          </p:cNvPr>
          <p:cNvSpPr>
            <a:spLocks noGrp="1"/>
          </p:cNvSpPr>
          <p:nvPr>
            <p:ph type="title"/>
          </p:nvPr>
        </p:nvSpPr>
        <p:spPr>
          <a:xfrm>
            <a:off x="5536734" y="609600"/>
            <a:ext cx="3737268" cy="1320800"/>
          </a:xfrm>
        </p:spPr>
        <p:txBody>
          <a:bodyPr>
            <a:normAutofit/>
          </a:bodyPr>
          <a:lstStyle/>
          <a:p>
            <a:r>
              <a:rPr lang="es-MX" dirty="0"/>
              <a:t>SOLUCIÓN DESINFECTANTE </a:t>
            </a:r>
          </a:p>
        </p:txBody>
      </p:sp>
      <p:sp>
        <p:nvSpPr>
          <p:cNvPr id="3" name="Marcador de contenido 2">
            <a:extLst>
              <a:ext uri="{FF2B5EF4-FFF2-40B4-BE49-F238E27FC236}">
                <a16:creationId xmlns:a16="http://schemas.microsoft.com/office/drawing/2014/main" id="{BA80D7E5-57E0-4F9E-98E7-8DBBFFC368DF}"/>
              </a:ext>
            </a:extLst>
          </p:cNvPr>
          <p:cNvSpPr>
            <a:spLocks noGrp="1"/>
          </p:cNvSpPr>
          <p:nvPr>
            <p:ph idx="1"/>
          </p:nvPr>
        </p:nvSpPr>
        <p:spPr>
          <a:xfrm>
            <a:off x="5209563" y="2160589"/>
            <a:ext cx="4689811" cy="3880773"/>
          </a:xfrm>
        </p:spPr>
        <p:txBody>
          <a:bodyPr>
            <a:normAutofit/>
          </a:bodyPr>
          <a:lstStyle/>
          <a:p>
            <a:pPr algn="just">
              <a:lnSpc>
                <a:spcPct val="90000"/>
              </a:lnSpc>
            </a:pPr>
            <a:r>
              <a:rPr lang="es-ES" sz="1700" dirty="0"/>
              <a:t>Usar solución clorada a 200 ppm (1 ml por cada litro de agua), asegúrate de que la concentración sea la correcta con ayuda de las tiras reactivas.</a:t>
            </a:r>
          </a:p>
          <a:p>
            <a:pPr algn="just">
              <a:lnSpc>
                <a:spcPct val="90000"/>
              </a:lnSpc>
            </a:pPr>
            <a:r>
              <a:rPr lang="es-ES" sz="1700" dirty="0"/>
              <a:t>El equipo mayor debe </a:t>
            </a:r>
            <a:r>
              <a:rPr lang="es-ES" sz="1700" dirty="0" err="1"/>
              <a:t>sanitizarse</a:t>
            </a:r>
            <a:r>
              <a:rPr lang="es-ES" sz="1700" dirty="0"/>
              <a:t> por aspersión con atomizador o bien con ayuda de un trapo limpio y humedecido en solución sanitizante de cloro 200ppm (1ml por cada litro de agua).</a:t>
            </a:r>
          </a:p>
          <a:p>
            <a:pPr algn="just">
              <a:lnSpc>
                <a:spcPct val="90000"/>
              </a:lnSpc>
            </a:pPr>
            <a:r>
              <a:rPr lang="es-ES" sz="1700" dirty="0"/>
              <a:t>El equipo menor debe </a:t>
            </a:r>
            <a:r>
              <a:rPr lang="es-ES" sz="1700" dirty="0" err="1"/>
              <a:t>sanitizarse</a:t>
            </a:r>
            <a:r>
              <a:rPr lang="es-ES" sz="1700" dirty="0"/>
              <a:t> por aspersión con atomizador y esperar un lapso de 3 min. para su uso. </a:t>
            </a:r>
            <a:endParaRPr lang="es-MX" sz="1700" dirty="0"/>
          </a:p>
          <a:p>
            <a:pPr>
              <a:lnSpc>
                <a:spcPct val="90000"/>
              </a:lnSpc>
            </a:pPr>
            <a:endParaRPr lang="es-MX" sz="1700" dirty="0"/>
          </a:p>
          <a:p>
            <a:pPr>
              <a:lnSpc>
                <a:spcPct val="90000"/>
              </a:lnSpc>
            </a:pPr>
            <a:endParaRPr lang="es-MX" sz="1700" dirty="0"/>
          </a:p>
        </p:txBody>
      </p:sp>
      <p:pic>
        <p:nvPicPr>
          <p:cNvPr id="4" name="Picture 4" descr="Atomizador De Uso Rudo Para Productos Químicos - $ 93.00 en ...">
            <a:extLst>
              <a:ext uri="{FF2B5EF4-FFF2-40B4-BE49-F238E27FC236}">
                <a16:creationId xmlns:a16="http://schemas.microsoft.com/office/drawing/2014/main" id="{5D7F1095-49A5-472D-A41C-CB800702A3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67" r="7467"/>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731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ampanas de cocina industriales: normativa aplicable | S&amp;P">
            <a:extLst>
              <a:ext uri="{FF2B5EF4-FFF2-40B4-BE49-F238E27FC236}">
                <a16:creationId xmlns:a16="http://schemas.microsoft.com/office/drawing/2014/main" id="{7A784724-7B31-4AA5-ABDA-61842EF0D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74" r="8448"/>
          <a:stretch/>
        </p:blipFill>
        <p:spPr bwMode="auto">
          <a:xfrm>
            <a:off x="5542670" y="-1"/>
            <a:ext cx="6649329"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F8D6A69-138B-4AE9-AE25-5D91EF13769D}"/>
              </a:ext>
            </a:extLst>
          </p:cNvPr>
          <p:cNvSpPr>
            <a:spLocks noGrp="1"/>
          </p:cNvSpPr>
          <p:nvPr>
            <p:ph type="title"/>
          </p:nvPr>
        </p:nvSpPr>
        <p:spPr>
          <a:xfrm>
            <a:off x="442017" y="683551"/>
            <a:ext cx="5723467" cy="1320800"/>
          </a:xfrm>
        </p:spPr>
        <p:txBody>
          <a:bodyPr>
            <a:normAutofit/>
          </a:bodyPr>
          <a:lstStyle/>
          <a:p>
            <a:pPr algn="ctr">
              <a:lnSpc>
                <a:spcPct val="90000"/>
              </a:lnSpc>
            </a:pPr>
            <a:r>
              <a:rPr lang="es-MX" sz="2800" dirty="0"/>
              <a:t>DISTANCIAMIENTO SOCIAL DENTRO DE LA COCINA </a:t>
            </a:r>
          </a:p>
        </p:txBody>
      </p:sp>
      <p:sp>
        <p:nvSpPr>
          <p:cNvPr id="3" name="Marcador de contenido 2">
            <a:extLst>
              <a:ext uri="{FF2B5EF4-FFF2-40B4-BE49-F238E27FC236}">
                <a16:creationId xmlns:a16="http://schemas.microsoft.com/office/drawing/2014/main" id="{C1B2592A-103D-4F1A-99F4-967846EEF395}"/>
              </a:ext>
            </a:extLst>
          </p:cNvPr>
          <p:cNvSpPr>
            <a:spLocks noGrp="1"/>
          </p:cNvSpPr>
          <p:nvPr>
            <p:ph idx="1"/>
          </p:nvPr>
        </p:nvSpPr>
        <p:spPr>
          <a:xfrm>
            <a:off x="677333" y="2160589"/>
            <a:ext cx="5132623" cy="3880773"/>
          </a:xfrm>
        </p:spPr>
        <p:txBody>
          <a:bodyPr>
            <a:normAutofit/>
          </a:bodyPr>
          <a:lstStyle/>
          <a:p>
            <a:pPr algn="just">
              <a:lnSpc>
                <a:spcPct val="90000"/>
              </a:lnSpc>
            </a:pPr>
            <a:r>
              <a:rPr lang="es-MX" dirty="0"/>
              <a:t>Disminución de personal por turno.</a:t>
            </a:r>
          </a:p>
          <a:p>
            <a:pPr algn="just">
              <a:lnSpc>
                <a:spcPct val="90000"/>
              </a:lnSpc>
            </a:pPr>
            <a:endParaRPr lang="es-MX" dirty="0"/>
          </a:p>
          <a:p>
            <a:pPr algn="just">
              <a:lnSpc>
                <a:spcPct val="90000"/>
              </a:lnSpc>
            </a:pPr>
            <a:r>
              <a:rPr lang="es-ES" dirty="0"/>
              <a:t>Organización del personal dentro de cocina de acuerdo a sus áreas que garantice la sana distancia.</a:t>
            </a:r>
          </a:p>
          <a:p>
            <a:pPr algn="just">
              <a:lnSpc>
                <a:spcPct val="90000"/>
              </a:lnSpc>
            </a:pPr>
            <a:endParaRPr lang="es-ES" dirty="0"/>
          </a:p>
          <a:p>
            <a:pPr algn="just">
              <a:lnSpc>
                <a:spcPct val="90000"/>
              </a:lnSpc>
            </a:pPr>
            <a:r>
              <a:rPr lang="es-ES" b="1" dirty="0"/>
              <a:t>Delimitar tareas y espacios </a:t>
            </a:r>
            <a:r>
              <a:rPr lang="es-ES" dirty="0"/>
              <a:t>en la cocina, de forma tal de evitar la circulación excesiva por las áreas.</a:t>
            </a:r>
            <a:endParaRPr lang="es-MX" dirty="0"/>
          </a:p>
          <a:p>
            <a:pPr>
              <a:lnSpc>
                <a:spcPct val="90000"/>
              </a:lnSpc>
            </a:pPr>
            <a:endParaRPr lang="es-MX" dirty="0"/>
          </a:p>
          <a:p>
            <a:pPr>
              <a:lnSpc>
                <a:spcPct val="90000"/>
              </a:lnSpc>
            </a:pPr>
            <a:endParaRPr lang="es-MX" dirty="0"/>
          </a:p>
        </p:txBody>
      </p:sp>
    </p:spTree>
    <p:extLst>
      <p:ext uri="{BB962C8B-B14F-4D97-AF65-F5344CB8AC3E}">
        <p14:creationId xmlns:p14="http://schemas.microsoft.com/office/powerpoint/2010/main" val="729480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7.jpeg">
            <a:extLst>
              <a:ext uri="{FF2B5EF4-FFF2-40B4-BE49-F238E27FC236}">
                <a16:creationId xmlns:a16="http://schemas.microsoft.com/office/drawing/2014/main" id="{AD89A99F-4F26-415A-822F-897D1D0E5F67}"/>
              </a:ext>
            </a:extLst>
          </p:cNvPr>
          <p:cNvPicPr/>
          <p:nvPr/>
        </p:nvPicPr>
        <p:blipFill>
          <a:blip r:embed="rId2" cstate="print"/>
          <a:stretch>
            <a:fillRect/>
          </a:stretch>
        </p:blipFill>
        <p:spPr>
          <a:xfrm>
            <a:off x="0" y="1177448"/>
            <a:ext cx="10763129" cy="5187966"/>
          </a:xfrm>
          <a:prstGeom prst="rect">
            <a:avLst/>
          </a:prstGeom>
        </p:spPr>
      </p:pic>
    </p:spTree>
    <p:extLst>
      <p:ext uri="{BB962C8B-B14F-4D97-AF65-F5344CB8AC3E}">
        <p14:creationId xmlns:p14="http://schemas.microsoft.com/office/powerpoint/2010/main" val="8602904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2">
            <a:extLst>
              <a:ext uri="{FF2B5EF4-FFF2-40B4-BE49-F238E27FC236}">
                <a16:creationId xmlns:a16="http://schemas.microsoft.com/office/drawing/2014/main" id="{C2B0D4C7-1EF2-44C8-A2FE-CED4F0BCBDD8}"/>
              </a:ext>
            </a:extLst>
          </p:cNvPr>
          <p:cNvGraphicFramePr>
            <a:graphicFrameLocks noGrp="1"/>
          </p:cNvGraphicFramePr>
          <p:nvPr>
            <p:ph idx="1"/>
            <p:extLst>
              <p:ext uri="{D42A27DB-BD31-4B8C-83A1-F6EECF244321}">
                <p14:modId xmlns:p14="http://schemas.microsoft.com/office/powerpoint/2010/main" val="2971951262"/>
              </p:ext>
            </p:extLst>
          </p:nvPr>
        </p:nvGraphicFramePr>
        <p:xfrm>
          <a:off x="-722998" y="131404"/>
          <a:ext cx="11436926" cy="6042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15920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ACA6F1-1B65-457B-B8A6-D70C740EF58F}"/>
              </a:ext>
            </a:extLst>
          </p:cNvPr>
          <p:cNvSpPr>
            <a:spLocks noGrp="1"/>
          </p:cNvSpPr>
          <p:nvPr>
            <p:ph type="title"/>
          </p:nvPr>
        </p:nvSpPr>
        <p:spPr>
          <a:xfrm>
            <a:off x="172279" y="98268"/>
            <a:ext cx="5923721" cy="2227730"/>
          </a:xfrm>
        </p:spPr>
        <p:txBody>
          <a:bodyPr anchor="ctr">
            <a:normAutofit/>
          </a:bodyPr>
          <a:lstStyle/>
          <a:p>
            <a:r>
              <a:rPr lang="es-MX" dirty="0">
                <a:solidFill>
                  <a:schemeClr val="bg2">
                    <a:lumMod val="25000"/>
                  </a:schemeClr>
                </a:solidFill>
              </a:rPr>
              <a:t>ALMACENAMIENTO DE MATERIA PRIMA </a:t>
            </a:r>
          </a:p>
        </p:txBody>
      </p:sp>
      <p:pic>
        <p:nvPicPr>
          <p:cNvPr id="4" name="Imagen 3">
            <a:extLst>
              <a:ext uri="{FF2B5EF4-FFF2-40B4-BE49-F238E27FC236}">
                <a16:creationId xmlns:a16="http://schemas.microsoft.com/office/drawing/2014/main" id="{31F95337-2738-4D1E-8C3C-D094418646D7}"/>
              </a:ext>
            </a:extLst>
          </p:cNvPr>
          <p:cNvPicPr>
            <a:picLocks noChangeAspect="1"/>
          </p:cNvPicPr>
          <p:nvPr/>
        </p:nvPicPr>
        <p:blipFill rotWithShape="1">
          <a:blip r:embed="rId2"/>
          <a:srcRect l="72969" t="46387" r="22343" b="44006"/>
          <a:stretch/>
        </p:blipFill>
        <p:spPr>
          <a:xfrm>
            <a:off x="10584486" y="2748329"/>
            <a:ext cx="1465740" cy="1689584"/>
          </a:xfrm>
          <a:prstGeom prst="rect">
            <a:avLst/>
          </a:prstGeom>
        </p:spPr>
      </p:pic>
      <p:sp>
        <p:nvSpPr>
          <p:cNvPr id="3" name="Marcador de contenido 2">
            <a:extLst>
              <a:ext uri="{FF2B5EF4-FFF2-40B4-BE49-F238E27FC236}">
                <a16:creationId xmlns:a16="http://schemas.microsoft.com/office/drawing/2014/main" id="{79A8DC4D-B217-4F2C-ABD4-7692D1602667}"/>
              </a:ext>
            </a:extLst>
          </p:cNvPr>
          <p:cNvSpPr>
            <a:spLocks noGrp="1"/>
          </p:cNvSpPr>
          <p:nvPr>
            <p:ph idx="1"/>
          </p:nvPr>
        </p:nvSpPr>
        <p:spPr>
          <a:xfrm>
            <a:off x="141774" y="2116278"/>
            <a:ext cx="6550572" cy="3904425"/>
          </a:xfrm>
        </p:spPr>
        <p:txBody>
          <a:bodyPr anchor="t">
            <a:normAutofit/>
          </a:bodyPr>
          <a:lstStyle/>
          <a:p>
            <a:pPr algn="just">
              <a:lnSpc>
                <a:spcPct val="90000"/>
              </a:lnSpc>
            </a:pPr>
            <a:r>
              <a:rPr lang="es-ES" sz="1600" dirty="0">
                <a:solidFill>
                  <a:schemeClr val="bg2">
                    <a:lumMod val="25000"/>
                  </a:schemeClr>
                </a:solidFill>
              </a:rPr>
              <a:t>Los empaques de materias primas tales como latas, tetra packs, bolsas, cajas, etc. deben ser lavadas y/o sanitizados, dependiendo el material del empaque y que no represente un riesgo para el producto.</a:t>
            </a:r>
            <a:endParaRPr lang="es-MX" sz="1600" dirty="0">
              <a:solidFill>
                <a:schemeClr val="bg2">
                  <a:lumMod val="25000"/>
                </a:schemeClr>
              </a:solidFill>
            </a:endParaRPr>
          </a:p>
          <a:p>
            <a:pPr algn="just">
              <a:lnSpc>
                <a:spcPct val="90000"/>
              </a:lnSpc>
            </a:pPr>
            <a:r>
              <a:rPr lang="es-ES" sz="1600" dirty="0">
                <a:solidFill>
                  <a:schemeClr val="bg2">
                    <a:lumMod val="25000"/>
                  </a:schemeClr>
                </a:solidFill>
              </a:rPr>
              <a:t>Cuando el empaque no permita el lavado deberá limpiarse con ayuda de un trapo limpio y humedecido con solución clorada a 200 ppm.</a:t>
            </a:r>
          </a:p>
          <a:p>
            <a:pPr algn="just">
              <a:lnSpc>
                <a:spcPct val="90000"/>
              </a:lnSpc>
            </a:pPr>
            <a:r>
              <a:rPr lang="es-ES" sz="1600" dirty="0">
                <a:solidFill>
                  <a:schemeClr val="bg2">
                    <a:lumMod val="25000"/>
                  </a:schemeClr>
                </a:solidFill>
              </a:rPr>
              <a:t>Las cajas de cartón deben ser retiradas lo antes posible evitando que ingresen a las áreas d almacenamiento o producción. El cartón deberá ser colocado de forma inmediata en los contenedores asignados.</a:t>
            </a:r>
            <a:endParaRPr lang="es-MX" sz="1600" dirty="0">
              <a:solidFill>
                <a:schemeClr val="bg2">
                  <a:lumMod val="25000"/>
                </a:schemeClr>
              </a:solidFill>
            </a:endParaRPr>
          </a:p>
          <a:p>
            <a:pPr algn="just">
              <a:lnSpc>
                <a:spcPct val="90000"/>
              </a:lnSpc>
            </a:pPr>
            <a:r>
              <a:rPr lang="es-ES" sz="1600" dirty="0">
                <a:solidFill>
                  <a:schemeClr val="bg2">
                    <a:lumMod val="25000"/>
                  </a:schemeClr>
                </a:solidFill>
              </a:rPr>
              <a:t>Garantizar el sistema </a:t>
            </a:r>
            <a:r>
              <a:rPr lang="es-ES" sz="1600" dirty="0" err="1">
                <a:solidFill>
                  <a:schemeClr val="bg2">
                    <a:lumMod val="25000"/>
                  </a:schemeClr>
                </a:solidFill>
              </a:rPr>
              <a:t>PEPS</a:t>
            </a:r>
            <a:r>
              <a:rPr lang="es-ES" sz="1600" dirty="0">
                <a:solidFill>
                  <a:schemeClr val="bg2">
                    <a:lumMod val="25000"/>
                  </a:schemeClr>
                </a:solidFill>
              </a:rPr>
              <a:t> en todas las materias primas.</a:t>
            </a:r>
            <a:endParaRPr lang="es-MX" sz="1600" dirty="0">
              <a:solidFill>
                <a:schemeClr val="bg2">
                  <a:lumMod val="25000"/>
                </a:schemeClr>
              </a:solidFill>
            </a:endParaRPr>
          </a:p>
          <a:p>
            <a:pPr marL="0" indent="0">
              <a:lnSpc>
                <a:spcPct val="90000"/>
              </a:lnSpc>
              <a:buNone/>
            </a:pPr>
            <a:endParaRPr lang="es-MX" sz="1300" dirty="0">
              <a:solidFill>
                <a:schemeClr val="bg2">
                  <a:lumMod val="25000"/>
                </a:schemeClr>
              </a:solidFill>
            </a:endParaRPr>
          </a:p>
          <a:p>
            <a:pPr>
              <a:lnSpc>
                <a:spcPct val="90000"/>
              </a:lnSpc>
            </a:pPr>
            <a:endParaRPr lang="es-MX" sz="1300" dirty="0">
              <a:solidFill>
                <a:schemeClr val="bg2">
                  <a:lumMod val="25000"/>
                </a:schemeClr>
              </a:solidFill>
            </a:endParaRPr>
          </a:p>
        </p:txBody>
      </p:sp>
      <p:pic>
        <p:nvPicPr>
          <p:cNvPr id="18" name="Picture 12" descr="Cargar catálogo de productos para abarrotes Excel – #HelpMBP ...">
            <a:extLst>
              <a:ext uri="{FF2B5EF4-FFF2-40B4-BE49-F238E27FC236}">
                <a16:creationId xmlns:a16="http://schemas.microsoft.com/office/drawing/2014/main" id="{6587C8B7-1C82-4A4D-A2AA-FC00E2DF51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77" b="92593" l="7132" r="92710">
                        <a14:foregroundMark x1="12203" y1="21193" x2="12203" y2="21193"/>
                        <a14:foregroundMark x1="10618" y1="29012" x2="10618" y2="29012"/>
                        <a14:foregroundMark x1="10935" y1="36831" x2="10935" y2="36831"/>
                        <a14:foregroundMark x1="13788" y1="37243" x2="13788" y2="37243"/>
                        <a14:foregroundMark x1="7448" y1="68930" x2="7448" y2="68930"/>
                        <a14:foregroundMark x1="9350" y1="70576" x2="9350" y2="70576"/>
                        <a14:foregroundMark x1="9667" y1="70576" x2="9667" y2="70576"/>
                        <a14:foregroundMark x1="75594" y1="45062" x2="75594" y2="45062"/>
                        <a14:foregroundMark x1="83201" y1="58642" x2="83201" y2="58642"/>
                        <a14:foregroundMark x1="83201" y1="58642" x2="83201" y2="58642"/>
                        <a14:foregroundMark x1="83201" y1="50000" x2="83201" y2="50000"/>
                        <a14:foregroundMark x1="83201" y1="49177" x2="83201" y2="49177"/>
                        <a14:foregroundMark x1="82567" y1="48765" x2="82567" y2="48765"/>
                        <a14:foregroundMark x1="77496" y1="49177" x2="75594" y2="51646"/>
                        <a14:foregroundMark x1="75277" y1="52469" x2="76228" y2="53704"/>
                        <a14:foregroundMark x1="76862" y1="54115" x2="76862" y2="54115"/>
                        <a14:foregroundMark x1="84152" y1="56173" x2="85103" y2="56584"/>
                        <a14:foregroundMark x1="86054" y1="55761" x2="86054" y2="55761"/>
                        <a14:foregroundMark x1="87956" y1="48765" x2="87956" y2="48765"/>
                        <a14:foregroundMark x1="87956" y1="47942" x2="87956" y2="46708"/>
                        <a14:foregroundMark x1="87956" y1="45062" x2="87639" y2="41358"/>
                        <a14:foregroundMark x1="86371" y1="37243" x2="86371" y2="37243"/>
                        <a14:foregroundMark x1="82884" y1="33128" x2="81616" y2="33128"/>
                        <a14:foregroundMark x1="80032" y1="33128" x2="80032" y2="33128"/>
                        <a14:foregroundMark x1="78130" y1="32305" x2="78130" y2="32305"/>
                        <a14:foregroundMark x1="72742" y1="30658" x2="69572" y2="33951"/>
                        <a14:foregroundMark x1="64184" y1="33951" x2="64184" y2="33951"/>
                        <a14:foregroundMark x1="63550" y1="33951" x2="63550" y2="33951"/>
                        <a14:foregroundMark x1="63550" y1="33128" x2="63550" y2="33128"/>
                        <a14:foregroundMark x1="64501" y1="28601" x2="64501" y2="28601"/>
                        <a14:foregroundMark x1="66403" y1="28601" x2="67353" y2="28601"/>
                        <a14:foregroundMark x1="69889" y1="28601" x2="71474" y2="28601"/>
                        <a14:foregroundMark x1="72742" y1="26955" x2="74010" y2="26543"/>
                        <a14:foregroundMark x1="74960" y1="26132" x2="75911" y2="26132"/>
                        <a14:foregroundMark x1="83518" y1="26132" x2="83518" y2="26132"/>
                        <a14:foregroundMark x1="83835" y1="26132" x2="83835" y2="26132"/>
                        <a14:foregroundMark x1="80983" y1="26955" x2="78130" y2="27778"/>
                        <a14:foregroundMark x1="64818" y1="30247" x2="63867" y2="30658"/>
                        <a14:foregroundMark x1="62282" y1="30658" x2="62282" y2="30658"/>
                        <a14:foregroundMark x1="61965" y1="26955" x2="61965" y2="26955"/>
                        <a14:foregroundMark x1="61648" y1="26543" x2="61648" y2="26543"/>
                        <a14:foregroundMark x1="61331" y1="26132" x2="61331" y2="26132"/>
                        <a14:foregroundMark x1="60063" y1="25720" x2="60063" y2="25720"/>
                        <a14:foregroundMark x1="57528" y1="25309" x2="57528" y2="25309"/>
                        <a14:foregroundMark x1="56577" y1="25309" x2="56577" y2="25309"/>
                        <a14:foregroundMark x1="56577" y1="24897" x2="56577" y2="24897"/>
                        <a14:foregroundMark x1="56260" y1="23251" x2="56260" y2="23251"/>
                        <a14:foregroundMark x1="56260" y1="23251" x2="56260" y2="23251"/>
                        <a14:foregroundMark x1="80349" y1="24486" x2="80349" y2="24486"/>
                        <a14:foregroundMark x1="86371" y1="26132" x2="86371" y2="26132"/>
                        <a14:foregroundMark x1="86371" y1="26132" x2="87005" y2="27778"/>
                        <a14:foregroundMark x1="87322" y1="28601" x2="87322" y2="29835"/>
                        <a14:foregroundMark x1="87322" y1="31070" x2="87322" y2="33128"/>
                        <a14:foregroundMark x1="87322" y1="33539" x2="87322" y2="33539"/>
                        <a14:foregroundMark x1="87322" y1="33951" x2="87322" y2="33951"/>
                        <a14:foregroundMark x1="85420" y1="25309" x2="85420" y2="25309"/>
                        <a14:foregroundMark x1="85420" y1="25309" x2="83518" y2="24897"/>
                        <a14:foregroundMark x1="80032" y1="22428" x2="80032" y2="22428"/>
                        <a14:foregroundMark x1="79398" y1="22428" x2="79398" y2="22428"/>
                        <a14:foregroundMark x1="79398" y1="22428" x2="80666" y2="22428"/>
                        <a14:foregroundMark x1="81616" y1="22428" x2="83201" y2="23251"/>
                        <a14:foregroundMark x1="83201" y1="23251" x2="83201" y2="23251"/>
                        <a14:foregroundMark x1="83201" y1="23251" x2="83201" y2="23251"/>
                        <a14:foregroundMark x1="84786" y1="23251" x2="86371" y2="24897"/>
                        <a14:foregroundMark x1="86371" y1="24897" x2="86371" y2="24897"/>
                        <a14:foregroundMark x1="82567" y1="89506" x2="82567" y2="89506"/>
                        <a14:foregroundMark x1="76862" y1="89095" x2="76862" y2="89095"/>
                        <a14:foregroundMark x1="66086" y1="89918" x2="66086" y2="89918"/>
                        <a14:foregroundMark x1="66403" y1="89918" x2="66403" y2="89918"/>
                        <a14:foregroundMark x1="62916" y1="91152" x2="61648" y2="91152"/>
                        <a14:foregroundMark x1="61014" y1="91152" x2="57211" y2="91152"/>
                        <a14:foregroundMark x1="55626" y1="91152" x2="55626" y2="91152"/>
                        <a14:foregroundMark x1="23930" y1="92798" x2="23930" y2="92798"/>
                        <a14:foregroundMark x1="89223" y1="85391" x2="89223" y2="85391"/>
                        <a14:foregroundMark x1="89223" y1="85391" x2="89223" y2="85391"/>
                        <a14:foregroundMark x1="92710" y1="76749" x2="92710" y2="76749"/>
                        <a14:foregroundMark x1="92710" y1="76749" x2="92710" y2="76749"/>
                        <a14:foregroundMark x1="7448" y1="83333" x2="7448" y2="83333"/>
                        <a14:foregroundMark x1="92393" y1="43416" x2="92393" y2="43416"/>
                      </a14:backgroundRemoval>
                    </a14:imgEffect>
                  </a14:imgLayer>
                </a14:imgProps>
              </a:ext>
              <a:ext uri="{28A0092B-C50C-407E-A947-70E740481C1C}">
                <a14:useLocalDpi xmlns:a14="http://schemas.microsoft.com/office/drawing/2010/main" val="0"/>
              </a:ext>
            </a:extLst>
          </a:blip>
          <a:srcRect/>
          <a:stretch>
            <a:fillRect/>
          </a:stretch>
        </p:blipFill>
        <p:spPr bwMode="auto">
          <a:xfrm>
            <a:off x="7240678" y="1840706"/>
            <a:ext cx="3449475" cy="3176587"/>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29A7E8F9-32FE-4B78-AB67-1B7D073A7BC1}"/>
              </a:ext>
            </a:extLst>
          </p:cNvPr>
          <p:cNvPicPr/>
          <p:nvPr/>
        </p:nvPicPr>
        <p:blipFill rotWithShape="1">
          <a:blip r:embed="rId5">
            <a:extLst>
              <a:ext uri="{BEBA8EAE-BF5A-486C-A8C5-ECC9F3942E4B}">
                <a14:imgProps xmlns:a14="http://schemas.microsoft.com/office/drawing/2010/main">
                  <a14:imgLayer r:embed="rId6">
                    <a14:imgEffect>
                      <a14:backgroundRemoval t="38021" b="53646" l="61640" r="71230">
                        <a14:foregroundMark x1="63324" y1="39583" x2="63324" y2="39583"/>
                        <a14:foregroundMark x1="64275" y1="39063" x2="64275" y2="39063"/>
                        <a14:foregroundMark x1="65593" y1="38802" x2="65593" y2="38802"/>
                        <a14:foregroundMark x1="66691" y1="39323" x2="66691" y2="39323"/>
                        <a14:foregroundMark x1="65373" y1="38411" x2="65373" y2="38411"/>
                        <a14:foregroundMark x1="68302" y1="42448" x2="68302" y2="42448"/>
                        <a14:foregroundMark x1="71083" y1="46745" x2="71083" y2="46745"/>
                        <a14:foregroundMark x1="71303" y1="48438" x2="71303" y2="48438"/>
                        <a14:foregroundMark x1="71303" y1="50260" x2="71303" y2="50260"/>
                        <a14:foregroundMark x1="61786" y1="42969" x2="61786" y2="42969"/>
                        <a14:foregroundMark x1="61640" y1="45573" x2="61640" y2="45573"/>
                      </a14:backgroundRemoval>
                    </a14:imgEffect>
                  </a14:imgLayer>
                </a14:imgProps>
              </a:ext>
            </a:extLst>
          </a:blip>
          <a:srcRect l="61100" t="37432" r="28038" b="44154"/>
          <a:stretch/>
        </p:blipFill>
        <p:spPr bwMode="auto">
          <a:xfrm>
            <a:off x="498708" y="5495068"/>
            <a:ext cx="1575582" cy="1547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645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C7DE1-0557-4B98-B00F-09570D382D01}"/>
              </a:ext>
            </a:extLst>
          </p:cNvPr>
          <p:cNvSpPr>
            <a:spLocks noGrp="1"/>
          </p:cNvSpPr>
          <p:nvPr>
            <p:ph type="title"/>
          </p:nvPr>
        </p:nvSpPr>
        <p:spPr>
          <a:xfrm>
            <a:off x="5536733" y="609600"/>
            <a:ext cx="5528832" cy="1320800"/>
          </a:xfrm>
        </p:spPr>
        <p:txBody>
          <a:bodyPr>
            <a:normAutofit/>
          </a:bodyPr>
          <a:lstStyle/>
          <a:p>
            <a:pPr algn="ctr">
              <a:lnSpc>
                <a:spcPct val="90000"/>
              </a:lnSpc>
            </a:pPr>
            <a:r>
              <a:rPr lang="es-MX" sz="2800" dirty="0"/>
              <a:t>PROTOCOLO DE REGRESO A LA OPERACIÓN </a:t>
            </a:r>
          </a:p>
        </p:txBody>
      </p:sp>
      <p:sp>
        <p:nvSpPr>
          <p:cNvPr id="3" name="Marcador de contenido 2">
            <a:extLst>
              <a:ext uri="{FF2B5EF4-FFF2-40B4-BE49-F238E27FC236}">
                <a16:creationId xmlns:a16="http://schemas.microsoft.com/office/drawing/2014/main" id="{A7E80FF5-7A6D-4C08-BDAB-FAC52B8694A6}"/>
              </a:ext>
            </a:extLst>
          </p:cNvPr>
          <p:cNvSpPr>
            <a:spLocks noGrp="1"/>
          </p:cNvSpPr>
          <p:nvPr>
            <p:ph idx="1"/>
          </p:nvPr>
        </p:nvSpPr>
        <p:spPr>
          <a:xfrm>
            <a:off x="5209563" y="2160589"/>
            <a:ext cx="4778499" cy="3880773"/>
          </a:xfrm>
        </p:spPr>
        <p:txBody>
          <a:bodyPr>
            <a:normAutofit lnSpcReduction="10000"/>
          </a:bodyPr>
          <a:lstStyle/>
          <a:p>
            <a:pPr marL="0" indent="0">
              <a:lnSpc>
                <a:spcPct val="90000"/>
              </a:lnSpc>
              <a:buNone/>
            </a:pPr>
            <a:r>
              <a:rPr lang="es-MX" dirty="0"/>
              <a:t>Colocación de señalética para los comenzales como:</a:t>
            </a:r>
          </a:p>
          <a:p>
            <a:pPr marL="0" indent="0">
              <a:lnSpc>
                <a:spcPct val="90000"/>
              </a:lnSpc>
              <a:buNone/>
            </a:pPr>
            <a:endParaRPr lang="es-MX" dirty="0"/>
          </a:p>
          <a:p>
            <a:pPr algn="just">
              <a:lnSpc>
                <a:spcPct val="90000"/>
              </a:lnSpc>
            </a:pPr>
            <a:r>
              <a:rPr lang="es-ES_tradnl" dirty="0"/>
              <a:t>Gestionar el ingreso de los comensales en grupos más pequeños que disminuyan la acumulación. (Se recomienda 1.5m de distancia entre sillas).</a:t>
            </a:r>
            <a:endParaRPr lang="es-MX" dirty="0"/>
          </a:p>
          <a:p>
            <a:pPr algn="just">
              <a:lnSpc>
                <a:spcPct val="90000"/>
              </a:lnSpc>
            </a:pPr>
            <a:r>
              <a:rPr lang="es-MX" dirty="0"/>
              <a:t>Identificación en suelo para la espera del servicio en barra.</a:t>
            </a:r>
          </a:p>
          <a:p>
            <a:pPr algn="just">
              <a:lnSpc>
                <a:spcPct val="90000"/>
              </a:lnSpc>
            </a:pPr>
            <a:r>
              <a:rPr lang="es-MX" dirty="0"/>
              <a:t>Colocación de señalética para colocación de sillas con distanciamiento social de 1.5m entre uno y otro. </a:t>
            </a:r>
          </a:p>
          <a:p>
            <a:pPr>
              <a:lnSpc>
                <a:spcPct val="90000"/>
              </a:lnSpc>
            </a:pPr>
            <a:endParaRPr lang="es-MX" dirty="0"/>
          </a:p>
          <a:p>
            <a:pPr>
              <a:lnSpc>
                <a:spcPct val="90000"/>
              </a:lnSpc>
            </a:pPr>
            <a:endParaRPr lang="es-MX" dirty="0"/>
          </a:p>
          <a:p>
            <a:pPr>
              <a:lnSpc>
                <a:spcPct val="90000"/>
              </a:lnSpc>
            </a:pPr>
            <a:endParaRPr lang="es-MX" dirty="0"/>
          </a:p>
        </p:txBody>
      </p:sp>
      <p:pic>
        <p:nvPicPr>
          <p:cNvPr id="18434" name="Picture 2" descr="Señalética en tiempos del COVID-19: cómo la pandemia está ...">
            <a:extLst>
              <a:ext uri="{FF2B5EF4-FFF2-40B4-BE49-F238E27FC236}">
                <a16:creationId xmlns:a16="http://schemas.microsoft.com/office/drawing/2014/main" id="{CCADAA4D-94AF-46A6-9CFC-82D257BD47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52" r="3981"/>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pic>
        <p:nvPicPr>
          <p:cNvPr id="6" name="Picture 8" descr="vinilos delimitador social archivos - One Print">
            <a:extLst>
              <a:ext uri="{FF2B5EF4-FFF2-40B4-BE49-F238E27FC236}">
                <a16:creationId xmlns:a16="http://schemas.microsoft.com/office/drawing/2014/main" id="{CB91D0BF-2C8A-409C-B646-F3AA69B89F4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8000" y1="52667" x2="38000" y2="52667"/>
                        <a14:foregroundMark x1="58667" y1="52000" x2="58667" y2="52000"/>
                        <a14:foregroundMark x1="59333" y1="58000" x2="59333" y2="58000"/>
                        <a14:foregroundMark x1="58000" y1="69333" x2="58000" y2="69333"/>
                        <a14:foregroundMark x1="57333" y1="75333" x2="57333" y2="75333"/>
                        <a14:foregroundMark x1="57333" y1="75333" x2="57333" y2="75333"/>
                        <a14:foregroundMark x1="57333" y1="75333" x2="57333" y2="75333"/>
                        <a14:foregroundMark x1="55333" y1="54667" x2="55333" y2="54667"/>
                        <a14:foregroundMark x1="59333" y1="50000" x2="59333" y2="50000"/>
                        <a14:foregroundMark x1="59333" y1="50000" x2="59333" y2="50000"/>
                        <a14:foregroundMark x1="37333" y1="57333" x2="37333" y2="57333"/>
                        <a14:foregroundMark x1="38000" y1="57333" x2="38000" y2="57333"/>
                        <a14:foregroundMark x1="38000" y1="57333" x2="38000" y2="57333"/>
                        <a14:foregroundMark x1="39333" y1="56667" x2="39333" y2="56667"/>
                        <a14:foregroundMark x1="39333" y1="56667" x2="39333" y2="56667"/>
                        <a14:foregroundMark x1="39333" y1="70000" x2="39333" y2="70000"/>
                        <a14:foregroundMark x1="39333" y1="69333" x2="39333" y2="69333"/>
                        <a14:foregroundMark x1="39333" y1="68000" x2="39333" y2="68000"/>
                        <a14:foregroundMark x1="40000" y1="67333" x2="40000" y2="67333"/>
                      </a14:backgroundRemoval>
                    </a14:imgEffect>
                  </a14:imgLayer>
                </a14:imgProps>
              </a:ext>
              <a:ext uri="{28A0092B-C50C-407E-A947-70E740481C1C}">
                <a14:useLocalDpi xmlns:a14="http://schemas.microsoft.com/office/drawing/2010/main" val="0"/>
              </a:ext>
            </a:extLst>
          </a:blip>
          <a:srcRect/>
          <a:stretch>
            <a:fillRect/>
          </a:stretch>
        </p:blipFill>
        <p:spPr bwMode="auto">
          <a:xfrm>
            <a:off x="9548739" y="423740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60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62AFD2-EB81-48C8-B379-F140B4970FF9}"/>
              </a:ext>
            </a:extLst>
          </p:cNvPr>
          <p:cNvSpPr>
            <a:spLocks noGrp="1"/>
          </p:cNvSpPr>
          <p:nvPr>
            <p:ph type="title"/>
          </p:nvPr>
        </p:nvSpPr>
        <p:spPr>
          <a:xfrm>
            <a:off x="4459421" y="936283"/>
            <a:ext cx="4614240" cy="1320800"/>
          </a:xfrm>
        </p:spPr>
        <p:txBody>
          <a:bodyPr>
            <a:normAutofit/>
          </a:bodyPr>
          <a:lstStyle/>
          <a:p>
            <a:r>
              <a:rPr lang="es-MX" dirty="0"/>
              <a:t>LÍNEAS DE SERVICIO </a:t>
            </a:r>
          </a:p>
        </p:txBody>
      </p:sp>
      <p:sp>
        <p:nvSpPr>
          <p:cNvPr id="3" name="Marcador de contenido 2">
            <a:extLst>
              <a:ext uri="{FF2B5EF4-FFF2-40B4-BE49-F238E27FC236}">
                <a16:creationId xmlns:a16="http://schemas.microsoft.com/office/drawing/2014/main" id="{76D0A838-321E-47CC-92D2-A3007FE4895A}"/>
              </a:ext>
            </a:extLst>
          </p:cNvPr>
          <p:cNvSpPr>
            <a:spLocks noGrp="1"/>
          </p:cNvSpPr>
          <p:nvPr>
            <p:ph idx="1"/>
          </p:nvPr>
        </p:nvSpPr>
        <p:spPr>
          <a:xfrm>
            <a:off x="4149895" y="2480168"/>
            <a:ext cx="5936640" cy="2781149"/>
          </a:xfrm>
        </p:spPr>
        <p:txBody>
          <a:bodyPr>
            <a:normAutofit/>
          </a:bodyPr>
          <a:lstStyle/>
          <a:p>
            <a:pPr algn="just"/>
            <a:r>
              <a:rPr lang="es-MX" dirty="0"/>
              <a:t>Las líneas de servicio deberán estar bien tapadas para mantener la distancia física.</a:t>
            </a:r>
          </a:p>
          <a:p>
            <a:pPr algn="just"/>
            <a:r>
              <a:rPr lang="es-MX" dirty="0"/>
              <a:t>En dado caso se recomienda la colocación de acrílicos o plásticos </a:t>
            </a:r>
            <a:r>
              <a:rPr lang="es-MX" dirty="0" err="1"/>
              <a:t>vitafilm</a:t>
            </a:r>
            <a:r>
              <a:rPr lang="es-MX" dirty="0"/>
              <a:t> que deberás ser cambiado de manera diaria.  </a:t>
            </a:r>
          </a:p>
        </p:txBody>
      </p:sp>
      <p:pic>
        <p:nvPicPr>
          <p:cNvPr id="5" name="image55.jpeg">
            <a:extLst>
              <a:ext uri="{FF2B5EF4-FFF2-40B4-BE49-F238E27FC236}">
                <a16:creationId xmlns:a16="http://schemas.microsoft.com/office/drawing/2014/main" id="{747B96ED-EBC3-43E1-8293-3A6DA788B1C8}"/>
              </a:ext>
            </a:extLst>
          </p:cNvPr>
          <p:cNvPicPr/>
          <p:nvPr/>
        </p:nvPicPr>
        <p:blipFill rotWithShape="1">
          <a:blip r:embed="rId2" cstate="print"/>
          <a:srcRect t="3348" r="22230" b="3351"/>
          <a:stretch/>
        </p:blipFill>
        <p:spPr>
          <a:xfrm>
            <a:off x="20" y="-1"/>
            <a:ext cx="4051475"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pic>
        <p:nvPicPr>
          <p:cNvPr id="22" name="Imagen 21">
            <a:extLst>
              <a:ext uri="{FF2B5EF4-FFF2-40B4-BE49-F238E27FC236}">
                <a16:creationId xmlns:a16="http://schemas.microsoft.com/office/drawing/2014/main" id="{970D6776-9428-4612-BD4F-B153F0BE0850}"/>
              </a:ext>
            </a:extLst>
          </p:cNvPr>
          <p:cNvPicPr/>
          <p:nvPr/>
        </p:nvPicPr>
        <p:blipFill rotWithShape="1">
          <a:blip r:embed="rId3">
            <a:extLst>
              <a:ext uri="{BEBA8EAE-BF5A-486C-A8C5-ECC9F3942E4B}">
                <a14:imgProps xmlns:a14="http://schemas.microsoft.com/office/drawing/2010/main">
                  <a14:imgLayer r:embed="rId4">
                    <a14:imgEffect>
                      <a14:backgroundRemoval t="38021" b="53646" l="61640" r="71230">
                        <a14:foregroundMark x1="63324" y1="39583" x2="63324" y2="39583"/>
                        <a14:foregroundMark x1="64275" y1="39063" x2="64275" y2="39063"/>
                        <a14:foregroundMark x1="65593" y1="38802" x2="65593" y2="38802"/>
                        <a14:foregroundMark x1="66691" y1="39323" x2="66691" y2="39323"/>
                        <a14:foregroundMark x1="65373" y1="38411" x2="65373" y2="38411"/>
                        <a14:foregroundMark x1="68302" y1="42448" x2="68302" y2="42448"/>
                        <a14:foregroundMark x1="71083" y1="46745" x2="71083" y2="46745"/>
                        <a14:foregroundMark x1="71303" y1="48438" x2="71303" y2="48438"/>
                        <a14:foregroundMark x1="71303" y1="50260" x2="71303" y2="50260"/>
                        <a14:foregroundMark x1="61786" y1="42969" x2="61786" y2="42969"/>
                        <a14:foregroundMark x1="61640" y1="45573" x2="61640" y2="45573"/>
                      </a14:backgroundRemoval>
                    </a14:imgEffect>
                  </a14:imgLayer>
                </a14:imgProps>
              </a:ext>
            </a:extLst>
          </a:blip>
          <a:srcRect l="61100" t="37432" r="28038" b="44154"/>
          <a:stretch/>
        </p:blipFill>
        <p:spPr bwMode="auto">
          <a:xfrm>
            <a:off x="10371090" y="5401416"/>
            <a:ext cx="1575582" cy="1547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34320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Grupo de personas, catering, buffet, comida, interior, en, restaurante ...">
            <a:extLst>
              <a:ext uri="{FF2B5EF4-FFF2-40B4-BE49-F238E27FC236}">
                <a16:creationId xmlns:a16="http://schemas.microsoft.com/office/drawing/2014/main" id="{915590BB-9618-4673-8ECE-6D4CA48804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67" r="5868"/>
          <a:stretch/>
        </p:blipFill>
        <p:spPr bwMode="auto">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a:noFill/>
          <a:extLst>
            <a:ext uri="{909E8E84-426E-40DD-AFC4-6F175D3DCCD1}">
              <a14:hiddenFill xmlns:a14="http://schemas.microsoft.com/office/drawing/2010/main">
                <a:solidFill>
                  <a:srgbClr val="FFFFFF"/>
                </a:solidFill>
              </a14:hiddenFill>
            </a:ext>
          </a:extLst>
        </p:spPr>
      </p:pic>
      <p:pic>
        <p:nvPicPr>
          <p:cNvPr id="19460" name="Picture 4" descr="Sanitizante, Gel, Cubrebocas y Tapetes Sanitizantes">
            <a:extLst>
              <a:ext uri="{FF2B5EF4-FFF2-40B4-BE49-F238E27FC236}">
                <a16:creationId xmlns:a16="http://schemas.microsoft.com/office/drawing/2014/main" id="{4035CE3E-F937-4327-8719-4E9D3C2938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48" b="-6"/>
          <a:stretch/>
        </p:blipFill>
        <p:spPr bwMode="auto">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217E7F2D-7D05-4325-97FB-6F918C372D7D}"/>
              </a:ext>
            </a:extLst>
          </p:cNvPr>
          <p:cNvSpPr>
            <a:spLocks noGrp="1"/>
          </p:cNvSpPr>
          <p:nvPr>
            <p:ph idx="1"/>
          </p:nvPr>
        </p:nvSpPr>
        <p:spPr>
          <a:xfrm>
            <a:off x="4159225" y="375209"/>
            <a:ext cx="5355836" cy="5666154"/>
          </a:xfrm>
        </p:spPr>
        <p:txBody>
          <a:bodyPr>
            <a:normAutofit/>
          </a:bodyPr>
          <a:lstStyle/>
          <a:p>
            <a:pPr algn="just">
              <a:lnSpc>
                <a:spcPct val="90000"/>
              </a:lnSpc>
            </a:pPr>
            <a:endParaRPr lang="es-ES_tradnl" b="1" dirty="0"/>
          </a:p>
          <a:p>
            <a:pPr algn="just">
              <a:lnSpc>
                <a:spcPct val="90000"/>
              </a:lnSpc>
            </a:pPr>
            <a:endParaRPr lang="es-ES_tradnl" b="1" dirty="0"/>
          </a:p>
          <a:p>
            <a:pPr algn="just">
              <a:lnSpc>
                <a:spcPct val="90000"/>
              </a:lnSpc>
            </a:pPr>
            <a:r>
              <a:rPr lang="es-ES_tradnl" b="1" dirty="0"/>
              <a:t>Retirar la barra de libre demanda:</a:t>
            </a:r>
            <a:r>
              <a:rPr lang="es-ES_tradnl" dirty="0"/>
              <a:t> Esto evitara que los comensales tengan contacto directo con los utensilios de uso general y por el contrario los alimentos de dicha barra serán servidos en la línea de servicio.</a:t>
            </a:r>
            <a:endParaRPr lang="es-MX" dirty="0"/>
          </a:p>
          <a:p>
            <a:pPr>
              <a:lnSpc>
                <a:spcPct val="90000"/>
              </a:lnSpc>
            </a:pPr>
            <a:endParaRPr lang="es-ES_tradnl" sz="1500" dirty="0"/>
          </a:p>
          <a:p>
            <a:pPr>
              <a:lnSpc>
                <a:spcPct val="90000"/>
              </a:lnSpc>
            </a:pPr>
            <a:endParaRPr lang="es-ES_tradnl" sz="1500" dirty="0"/>
          </a:p>
          <a:p>
            <a:pPr>
              <a:lnSpc>
                <a:spcPct val="90000"/>
              </a:lnSpc>
            </a:pPr>
            <a:endParaRPr lang="es-ES_tradnl" sz="1500" dirty="0"/>
          </a:p>
          <a:p>
            <a:pPr>
              <a:lnSpc>
                <a:spcPct val="90000"/>
              </a:lnSpc>
            </a:pPr>
            <a:endParaRPr lang="es-ES_tradnl" sz="1500" dirty="0"/>
          </a:p>
          <a:p>
            <a:pPr marL="0" indent="0">
              <a:lnSpc>
                <a:spcPct val="90000"/>
              </a:lnSpc>
              <a:buNone/>
            </a:pPr>
            <a:endParaRPr lang="es-ES_tradnl" dirty="0"/>
          </a:p>
          <a:p>
            <a:pPr>
              <a:lnSpc>
                <a:spcPct val="90000"/>
              </a:lnSpc>
            </a:pPr>
            <a:r>
              <a:rPr lang="es-ES_tradnl" dirty="0"/>
              <a:t>Colocación de tapetes desinfectantes a la entrada del comedor y cocina.</a:t>
            </a:r>
          </a:p>
          <a:p>
            <a:pPr>
              <a:lnSpc>
                <a:spcPct val="90000"/>
              </a:lnSpc>
            </a:pPr>
            <a:endParaRPr lang="es-ES_tradnl" sz="1500" dirty="0"/>
          </a:p>
          <a:p>
            <a:pPr>
              <a:lnSpc>
                <a:spcPct val="90000"/>
              </a:lnSpc>
            </a:pPr>
            <a:endParaRPr lang="es-ES_tradnl" sz="1500" dirty="0"/>
          </a:p>
          <a:p>
            <a:pPr>
              <a:lnSpc>
                <a:spcPct val="90000"/>
              </a:lnSpc>
            </a:pPr>
            <a:endParaRPr lang="es-ES_tradnl" sz="1500" dirty="0"/>
          </a:p>
          <a:p>
            <a:pPr>
              <a:lnSpc>
                <a:spcPct val="90000"/>
              </a:lnSpc>
            </a:pPr>
            <a:endParaRPr lang="es-ES_tradnl" sz="1500" dirty="0"/>
          </a:p>
          <a:p>
            <a:pPr>
              <a:lnSpc>
                <a:spcPct val="90000"/>
              </a:lnSpc>
            </a:pPr>
            <a:endParaRPr lang="es-ES_tradnl" sz="1500" dirty="0"/>
          </a:p>
          <a:p>
            <a:pPr marL="0" indent="0">
              <a:lnSpc>
                <a:spcPct val="90000"/>
              </a:lnSpc>
              <a:buNone/>
            </a:pPr>
            <a:endParaRPr lang="es-ES_tradnl" sz="1500" dirty="0"/>
          </a:p>
          <a:p>
            <a:pPr marL="0" indent="0">
              <a:lnSpc>
                <a:spcPct val="90000"/>
              </a:lnSpc>
              <a:buNone/>
            </a:pPr>
            <a:endParaRPr lang="es-ES_tradnl" sz="1500" dirty="0"/>
          </a:p>
        </p:txBody>
      </p:sp>
      <p:pic>
        <p:nvPicPr>
          <p:cNvPr id="13" name="Imagen 12">
            <a:extLst>
              <a:ext uri="{FF2B5EF4-FFF2-40B4-BE49-F238E27FC236}">
                <a16:creationId xmlns:a16="http://schemas.microsoft.com/office/drawing/2014/main" id="{0D9B415F-3FFA-47F8-AA54-ADC37129E892}"/>
              </a:ext>
            </a:extLst>
          </p:cNvPr>
          <p:cNvPicPr/>
          <p:nvPr/>
        </p:nvPicPr>
        <p:blipFill rotWithShape="1">
          <a:blip r:embed="rId4">
            <a:extLst>
              <a:ext uri="{BEBA8EAE-BF5A-486C-A8C5-ECC9F3942E4B}">
                <a14:imgProps xmlns:a14="http://schemas.microsoft.com/office/drawing/2010/main">
                  <a14:imgLayer r:embed="rId5">
                    <a14:imgEffect>
                      <a14:backgroundRemoval t="38021" b="53646" l="61640" r="71230">
                        <a14:foregroundMark x1="63324" y1="39583" x2="63324" y2="39583"/>
                        <a14:foregroundMark x1="64275" y1="39063" x2="64275" y2="39063"/>
                        <a14:foregroundMark x1="65593" y1="38802" x2="65593" y2="38802"/>
                        <a14:foregroundMark x1="66691" y1="39323" x2="66691" y2="39323"/>
                        <a14:foregroundMark x1="65373" y1="38411" x2="65373" y2="38411"/>
                        <a14:foregroundMark x1="68302" y1="42448" x2="68302" y2="42448"/>
                        <a14:foregroundMark x1="71083" y1="46745" x2="71083" y2="46745"/>
                        <a14:foregroundMark x1="71303" y1="48438" x2="71303" y2="48438"/>
                        <a14:foregroundMark x1="71303" y1="50260" x2="71303" y2="50260"/>
                        <a14:foregroundMark x1="61786" y1="42969" x2="61786" y2="42969"/>
                        <a14:foregroundMark x1="61640" y1="45573" x2="61640" y2="45573"/>
                      </a14:backgroundRemoval>
                    </a14:imgEffect>
                  </a14:imgLayer>
                </a14:imgProps>
              </a:ext>
            </a:extLst>
          </a:blip>
          <a:srcRect l="61100" t="37432" r="28038" b="44154"/>
          <a:stretch/>
        </p:blipFill>
        <p:spPr bwMode="auto">
          <a:xfrm>
            <a:off x="9382752" y="5143499"/>
            <a:ext cx="1575582" cy="1547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39529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04058-9351-44FD-8D07-C5710F107729}"/>
              </a:ext>
            </a:extLst>
          </p:cNvPr>
          <p:cNvSpPr>
            <a:spLocks noGrp="1"/>
          </p:cNvSpPr>
          <p:nvPr>
            <p:ph type="title"/>
          </p:nvPr>
        </p:nvSpPr>
        <p:spPr>
          <a:xfrm>
            <a:off x="652481" y="1382486"/>
            <a:ext cx="3547581" cy="4093028"/>
          </a:xfrm>
        </p:spPr>
        <p:txBody>
          <a:bodyPr anchor="ctr">
            <a:normAutofit/>
          </a:bodyPr>
          <a:lstStyle/>
          <a:p>
            <a:r>
              <a:rPr lang="es-MX" sz="4400"/>
              <a:t>CAMBIO DE UTENSILIOS </a:t>
            </a:r>
          </a:p>
        </p:txBody>
      </p:sp>
      <p:graphicFrame>
        <p:nvGraphicFramePr>
          <p:cNvPr id="5" name="Marcador de contenido 2">
            <a:extLst>
              <a:ext uri="{FF2B5EF4-FFF2-40B4-BE49-F238E27FC236}">
                <a16:creationId xmlns:a16="http://schemas.microsoft.com/office/drawing/2014/main" id="{D6A58774-D8FF-48AA-ABFB-CCE33B2C5736}"/>
              </a:ext>
            </a:extLst>
          </p:cNvPr>
          <p:cNvGraphicFramePr>
            <a:graphicFrameLocks noGrp="1"/>
          </p:cNvGraphicFramePr>
          <p:nvPr>
            <p:ph idx="1"/>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Imagen 22">
            <a:extLst>
              <a:ext uri="{FF2B5EF4-FFF2-40B4-BE49-F238E27FC236}">
                <a16:creationId xmlns:a16="http://schemas.microsoft.com/office/drawing/2014/main" id="{D5A9A139-B8F8-4DE6-AB41-0FE0D7C8578E}"/>
              </a:ext>
            </a:extLst>
          </p:cNvPr>
          <p:cNvPicPr/>
          <p:nvPr/>
        </p:nvPicPr>
        <p:blipFill rotWithShape="1">
          <a:blip r:embed="rId7">
            <a:extLst>
              <a:ext uri="{BEBA8EAE-BF5A-486C-A8C5-ECC9F3942E4B}">
                <a14:imgProps xmlns:a14="http://schemas.microsoft.com/office/drawing/2010/main">
                  <a14:imgLayer r:embed="rId8">
                    <a14:imgEffect>
                      <a14:backgroundRemoval t="38021" b="53646" l="61640" r="71230">
                        <a14:foregroundMark x1="63324" y1="39583" x2="63324" y2="39583"/>
                        <a14:foregroundMark x1="64275" y1="39063" x2="64275" y2="39063"/>
                        <a14:foregroundMark x1="65593" y1="38802" x2="65593" y2="38802"/>
                        <a14:foregroundMark x1="66691" y1="39323" x2="66691" y2="39323"/>
                        <a14:foregroundMark x1="65373" y1="38411" x2="65373" y2="38411"/>
                        <a14:foregroundMark x1="68302" y1="42448" x2="68302" y2="42448"/>
                        <a14:foregroundMark x1="71083" y1="46745" x2="71083" y2="46745"/>
                        <a14:foregroundMark x1="71303" y1="48438" x2="71303" y2="48438"/>
                        <a14:foregroundMark x1="71303" y1="50260" x2="71303" y2="50260"/>
                        <a14:foregroundMark x1="61786" y1="42969" x2="61786" y2="42969"/>
                        <a14:foregroundMark x1="61640" y1="45573" x2="61640" y2="45573"/>
                      </a14:backgroundRemoval>
                    </a14:imgEffect>
                  </a14:imgLayer>
                </a14:imgProps>
              </a:ext>
            </a:extLst>
          </a:blip>
          <a:srcRect l="61100" t="37432" r="28038" b="44154"/>
          <a:stretch/>
        </p:blipFill>
        <p:spPr bwMode="auto">
          <a:xfrm>
            <a:off x="1506720" y="722598"/>
            <a:ext cx="1575582" cy="1547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2819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D4B0167F-43BB-4474-AA79-95392C8BFC6C}"/>
              </a:ext>
            </a:extLst>
          </p:cNvPr>
          <p:cNvSpPr>
            <a:spLocks noGrp="1"/>
          </p:cNvSpPr>
          <p:nvPr>
            <p:ph type="body" idx="1"/>
          </p:nvPr>
        </p:nvSpPr>
        <p:spPr>
          <a:xfrm>
            <a:off x="677335" y="781878"/>
            <a:ext cx="8596668" cy="4605970"/>
          </a:xfrm>
        </p:spPr>
        <p:txBody>
          <a:bodyPr>
            <a:normAutofit fontScale="85000" lnSpcReduction="20000"/>
          </a:bodyPr>
          <a:lstStyle/>
          <a:p>
            <a:r>
              <a:rPr lang="es-ES" b="1" dirty="0"/>
              <a:t>Síntomas</a:t>
            </a:r>
          </a:p>
          <a:p>
            <a:pPr marL="342900" indent="-342900">
              <a:buFont typeface="Arial" panose="020B0604020202020204" pitchFamily="34" charset="0"/>
              <a:buChar char="•"/>
            </a:pPr>
            <a:r>
              <a:rPr lang="es-ES" dirty="0"/>
              <a:t>Sensación de nerviosismo, agitación o tensión</a:t>
            </a:r>
          </a:p>
          <a:p>
            <a:pPr marL="342900" indent="-342900">
              <a:buFont typeface="Arial" panose="020B0604020202020204" pitchFamily="34" charset="0"/>
              <a:buChar char="•"/>
            </a:pPr>
            <a:r>
              <a:rPr lang="es-ES" dirty="0"/>
              <a:t>Sensación de peligro inminente, pánico o catástrofe</a:t>
            </a:r>
          </a:p>
          <a:p>
            <a:pPr marL="342900" indent="-342900">
              <a:buFont typeface="Arial" panose="020B0604020202020204" pitchFamily="34" charset="0"/>
              <a:buChar char="•"/>
            </a:pPr>
            <a:r>
              <a:rPr lang="es-ES" dirty="0"/>
              <a:t>Aumento del ritmo cardíaco</a:t>
            </a:r>
          </a:p>
          <a:p>
            <a:pPr marL="342900" indent="-342900">
              <a:buFont typeface="Arial" panose="020B0604020202020204" pitchFamily="34" charset="0"/>
              <a:buChar char="•"/>
            </a:pPr>
            <a:r>
              <a:rPr lang="es-ES" dirty="0"/>
              <a:t>Respiración acelerada (hiperventilación)</a:t>
            </a:r>
          </a:p>
          <a:p>
            <a:pPr marL="342900" indent="-342900">
              <a:buFont typeface="Arial" panose="020B0604020202020204" pitchFamily="34" charset="0"/>
              <a:buChar char="•"/>
            </a:pPr>
            <a:r>
              <a:rPr lang="es-ES" dirty="0"/>
              <a:t>Sudoración</a:t>
            </a:r>
          </a:p>
          <a:p>
            <a:pPr marL="342900" indent="-342900">
              <a:buFont typeface="Arial" panose="020B0604020202020204" pitchFamily="34" charset="0"/>
              <a:buChar char="•"/>
            </a:pPr>
            <a:r>
              <a:rPr lang="es-ES" dirty="0"/>
              <a:t>Temblores</a:t>
            </a:r>
          </a:p>
          <a:p>
            <a:pPr marL="342900" indent="-342900">
              <a:buFont typeface="Arial" panose="020B0604020202020204" pitchFamily="34" charset="0"/>
              <a:buChar char="•"/>
            </a:pPr>
            <a:r>
              <a:rPr lang="es-ES" dirty="0"/>
              <a:t>Sensación de debilidad o cansancio</a:t>
            </a:r>
          </a:p>
          <a:p>
            <a:pPr marL="342900" indent="-342900">
              <a:buFont typeface="Arial" panose="020B0604020202020204" pitchFamily="34" charset="0"/>
              <a:buChar char="•"/>
            </a:pPr>
            <a:r>
              <a:rPr lang="es-ES" dirty="0"/>
              <a:t>Problemas para concentrarse o para pensar en otra cosa que no sea la preocupación actual</a:t>
            </a:r>
          </a:p>
          <a:p>
            <a:pPr marL="342900" indent="-342900">
              <a:buFont typeface="Arial" panose="020B0604020202020204" pitchFamily="34" charset="0"/>
              <a:buChar char="•"/>
            </a:pPr>
            <a:r>
              <a:rPr lang="es-ES" dirty="0"/>
              <a:t>Tener problemas para conciliar el sueño</a:t>
            </a:r>
          </a:p>
          <a:p>
            <a:pPr marL="342900" indent="-342900">
              <a:buFont typeface="Arial" panose="020B0604020202020204" pitchFamily="34" charset="0"/>
              <a:buChar char="•"/>
            </a:pPr>
            <a:r>
              <a:rPr lang="es-ES" dirty="0"/>
              <a:t>Padecer problemas gastrointestinales (GI)</a:t>
            </a:r>
          </a:p>
          <a:p>
            <a:pPr marL="342900" indent="-342900">
              <a:buFont typeface="Arial" panose="020B0604020202020204" pitchFamily="34" charset="0"/>
              <a:buChar char="•"/>
            </a:pPr>
            <a:r>
              <a:rPr lang="es-ES" dirty="0"/>
              <a:t>Tener dificultades para controlar las preocupaciones</a:t>
            </a:r>
          </a:p>
          <a:p>
            <a:pPr marL="342900" indent="-342900">
              <a:buFont typeface="Arial" panose="020B0604020202020204" pitchFamily="34" charset="0"/>
              <a:buChar char="•"/>
            </a:pPr>
            <a:r>
              <a:rPr lang="es-ES" dirty="0"/>
              <a:t>Tener la necesidad de evitar las situaciones que generan ansiedad</a:t>
            </a:r>
          </a:p>
          <a:p>
            <a:endParaRPr lang="es-MX" dirty="0"/>
          </a:p>
        </p:txBody>
      </p:sp>
    </p:spTree>
    <p:extLst>
      <p:ext uri="{BB962C8B-B14F-4D97-AF65-F5344CB8AC3E}">
        <p14:creationId xmlns:p14="http://schemas.microsoft.com/office/powerpoint/2010/main" val="798299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73CB0-0438-4026-B4FC-6A68DBD58242}"/>
              </a:ext>
            </a:extLst>
          </p:cNvPr>
          <p:cNvSpPr>
            <a:spLocks noGrp="1"/>
          </p:cNvSpPr>
          <p:nvPr>
            <p:ph type="title"/>
          </p:nvPr>
        </p:nvSpPr>
        <p:spPr>
          <a:xfrm>
            <a:off x="6582009" y="609600"/>
            <a:ext cx="5390476" cy="2227730"/>
          </a:xfrm>
        </p:spPr>
        <p:txBody>
          <a:bodyPr anchor="ctr">
            <a:normAutofit/>
          </a:bodyPr>
          <a:lstStyle/>
          <a:p>
            <a:r>
              <a:rPr lang="es-MX" dirty="0">
                <a:solidFill>
                  <a:schemeClr val="bg2">
                    <a:lumMod val="25000"/>
                  </a:schemeClr>
                </a:solidFill>
              </a:rPr>
              <a:t>ENTREGA DE CUBIERTOS </a:t>
            </a:r>
          </a:p>
        </p:txBody>
      </p:sp>
      <p:pic>
        <p:nvPicPr>
          <p:cNvPr id="4" name="Picture 6" descr="Cubiertos Envueltos En Servilleta - Banco de fotos e imágenes de ...">
            <a:extLst>
              <a:ext uri="{FF2B5EF4-FFF2-40B4-BE49-F238E27FC236}">
                <a16:creationId xmlns:a16="http://schemas.microsoft.com/office/drawing/2014/main" id="{AB9AC4CB-9BE5-4132-914E-37609AEBAD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16200000">
            <a:off x="1359871" y="1545062"/>
            <a:ext cx="2651532" cy="3856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Marcador de contenido 2">
            <a:extLst>
              <a:ext uri="{FF2B5EF4-FFF2-40B4-BE49-F238E27FC236}">
                <a16:creationId xmlns:a16="http://schemas.microsoft.com/office/drawing/2014/main" id="{3AAED6F3-5D73-4D05-8D5A-67B8995F6A71}"/>
              </a:ext>
            </a:extLst>
          </p:cNvPr>
          <p:cNvSpPr>
            <a:spLocks noGrp="1"/>
          </p:cNvSpPr>
          <p:nvPr>
            <p:ph idx="1"/>
          </p:nvPr>
        </p:nvSpPr>
        <p:spPr>
          <a:xfrm>
            <a:off x="5102404" y="2561757"/>
            <a:ext cx="4512988" cy="3317938"/>
          </a:xfrm>
        </p:spPr>
        <p:txBody>
          <a:bodyPr anchor="t">
            <a:normAutofit/>
          </a:bodyPr>
          <a:lstStyle/>
          <a:p>
            <a:pPr algn="just"/>
            <a:r>
              <a:rPr lang="es-ES_tradnl" dirty="0">
                <a:solidFill>
                  <a:schemeClr val="bg2">
                    <a:lumMod val="25000"/>
                  </a:schemeClr>
                </a:solidFill>
              </a:rPr>
              <a:t>Como medida preventiva, se evitará el contacto de los comensales con los cubiertos en general, por lo que se le entregará a cada uno un juego de cubiertos en las barras de servicio, el proceso varía de acuerdo a unidades de negocio, ya sea envuelto en servilleta o en bolsa biodegradable con el juego de cubierto o servilletas.</a:t>
            </a:r>
            <a:endParaRPr lang="es-MX" dirty="0">
              <a:solidFill>
                <a:schemeClr val="bg2">
                  <a:lumMod val="25000"/>
                </a:schemeClr>
              </a:solidFill>
            </a:endParaRPr>
          </a:p>
        </p:txBody>
      </p:sp>
      <p:pic>
        <p:nvPicPr>
          <p:cNvPr id="18" name="Imagen 17">
            <a:extLst>
              <a:ext uri="{FF2B5EF4-FFF2-40B4-BE49-F238E27FC236}">
                <a16:creationId xmlns:a16="http://schemas.microsoft.com/office/drawing/2014/main" id="{E0BB4E9E-EEC0-484A-8A83-67D3087274FA}"/>
              </a:ext>
            </a:extLst>
          </p:cNvPr>
          <p:cNvPicPr/>
          <p:nvPr/>
        </p:nvPicPr>
        <p:blipFill rotWithShape="1">
          <a:blip r:embed="rId3">
            <a:extLst>
              <a:ext uri="{BEBA8EAE-BF5A-486C-A8C5-ECC9F3942E4B}">
                <a14:imgProps xmlns:a14="http://schemas.microsoft.com/office/drawing/2010/main">
                  <a14:imgLayer r:embed="rId4">
                    <a14:imgEffect>
                      <a14:backgroundRemoval t="38021" b="53646" l="61640" r="71230">
                        <a14:foregroundMark x1="63324" y1="39583" x2="63324" y2="39583"/>
                        <a14:foregroundMark x1="64275" y1="39063" x2="64275" y2="39063"/>
                        <a14:foregroundMark x1="65593" y1="38802" x2="65593" y2="38802"/>
                        <a14:foregroundMark x1="66691" y1="39323" x2="66691" y2="39323"/>
                        <a14:foregroundMark x1="65373" y1="38411" x2="65373" y2="38411"/>
                        <a14:foregroundMark x1="68302" y1="42448" x2="68302" y2="42448"/>
                        <a14:foregroundMark x1="71083" y1="46745" x2="71083" y2="46745"/>
                        <a14:foregroundMark x1="71303" y1="48438" x2="71303" y2="48438"/>
                        <a14:foregroundMark x1="71303" y1="50260" x2="71303" y2="50260"/>
                        <a14:foregroundMark x1="61786" y1="42969" x2="61786" y2="42969"/>
                        <a14:foregroundMark x1="61640" y1="45573" x2="61640" y2="45573"/>
                      </a14:backgroundRemoval>
                    </a14:imgEffect>
                  </a14:imgLayer>
                </a14:imgProps>
              </a:ext>
            </a:extLst>
          </a:blip>
          <a:srcRect l="61100" t="37432" r="28038" b="44154"/>
          <a:stretch/>
        </p:blipFill>
        <p:spPr bwMode="auto">
          <a:xfrm>
            <a:off x="10103772" y="5009067"/>
            <a:ext cx="1575582" cy="1547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7821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istanciamiento social en un restaurante | Vector Gratis">
            <a:extLst>
              <a:ext uri="{FF2B5EF4-FFF2-40B4-BE49-F238E27FC236}">
                <a16:creationId xmlns:a16="http://schemas.microsoft.com/office/drawing/2014/main" id="{B50EE15D-4D87-4955-BB7C-E8C183379FF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816" r="13365"/>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3A91B93E-626C-4381-A7C1-FC068E550541}"/>
              </a:ext>
            </a:extLst>
          </p:cNvPr>
          <p:cNvSpPr>
            <a:spLocks noGrp="1"/>
          </p:cNvSpPr>
          <p:nvPr>
            <p:ph type="title"/>
          </p:nvPr>
        </p:nvSpPr>
        <p:spPr>
          <a:xfrm>
            <a:off x="324257" y="816638"/>
            <a:ext cx="4557276" cy="1320800"/>
          </a:xfrm>
        </p:spPr>
        <p:txBody>
          <a:bodyPr vert="horz" lIns="91440" tIns="45720" rIns="91440" bIns="45720" rtlCol="0" anchor="t">
            <a:normAutofit/>
          </a:bodyPr>
          <a:lstStyle/>
          <a:p>
            <a:r>
              <a:rPr lang="en-US" dirty="0"/>
              <a:t>ASIENTOS </a:t>
            </a:r>
            <a:r>
              <a:rPr lang="es-MX" dirty="0"/>
              <a:t>ASIGNADOS</a:t>
            </a:r>
            <a:r>
              <a:rPr lang="en-US" dirty="0"/>
              <a:t> </a:t>
            </a:r>
          </a:p>
        </p:txBody>
      </p:sp>
      <p:sp>
        <p:nvSpPr>
          <p:cNvPr id="4" name="CuadroTexto 3">
            <a:extLst>
              <a:ext uri="{FF2B5EF4-FFF2-40B4-BE49-F238E27FC236}">
                <a16:creationId xmlns:a16="http://schemas.microsoft.com/office/drawing/2014/main" id="{73ED2F94-BA9C-4E71-9294-F90B95F8DF8E}"/>
              </a:ext>
            </a:extLst>
          </p:cNvPr>
          <p:cNvSpPr txBox="1"/>
          <p:nvPr/>
        </p:nvSpPr>
        <p:spPr>
          <a:xfrm>
            <a:off x="677334" y="3048000"/>
            <a:ext cx="3851122" cy="2993362"/>
          </a:xfrm>
          <a:prstGeom prst="rect">
            <a:avLst/>
          </a:prstGeom>
        </p:spPr>
        <p:txBody>
          <a:bodyPr vert="horz" lIns="91440" tIns="45720" rIns="91440" bIns="45720" rtlCol="0">
            <a:normAutofit/>
          </a:bodyPr>
          <a:lstStyle/>
          <a:p>
            <a:pPr algn="just">
              <a:spcBef>
                <a:spcPts val="1000"/>
              </a:spcBef>
              <a:buClr>
                <a:schemeClr val="accent1"/>
              </a:buClr>
              <a:buSzPct val="80000"/>
              <a:buFont typeface="Wingdings 3" charset="2"/>
              <a:buChar char=""/>
            </a:pPr>
            <a:r>
              <a:rPr lang="en-US" sz="1600" dirty="0">
                <a:solidFill>
                  <a:schemeClr val="tx1">
                    <a:lumMod val="75000"/>
                    <a:lumOff val="25000"/>
                  </a:schemeClr>
                </a:solidFill>
              </a:rPr>
              <a:t> Se </a:t>
            </a:r>
            <a:r>
              <a:rPr lang="es-MX" sz="1600" dirty="0">
                <a:solidFill>
                  <a:schemeClr val="tx1">
                    <a:lumMod val="75000"/>
                    <a:lumOff val="25000"/>
                  </a:schemeClr>
                </a:solidFill>
              </a:rPr>
              <a:t>colocarán</a:t>
            </a:r>
            <a:r>
              <a:rPr lang="en-US" sz="1600" dirty="0">
                <a:solidFill>
                  <a:schemeClr val="tx1">
                    <a:lumMod val="75000"/>
                    <a:lumOff val="25000"/>
                  </a:schemeClr>
                </a:solidFill>
              </a:rPr>
              <a:t> </a:t>
            </a:r>
            <a:r>
              <a:rPr lang="en-US" sz="1600" dirty="0" err="1">
                <a:solidFill>
                  <a:schemeClr val="tx1">
                    <a:lumMod val="75000"/>
                    <a:lumOff val="25000"/>
                  </a:schemeClr>
                </a:solidFill>
              </a:rPr>
              <a:t>ayudas</a:t>
            </a:r>
            <a:r>
              <a:rPr lang="en-US" sz="1600" dirty="0">
                <a:solidFill>
                  <a:schemeClr val="tx1">
                    <a:lumMod val="75000"/>
                    <a:lumOff val="25000"/>
                  </a:schemeClr>
                </a:solidFill>
              </a:rPr>
              <a:t> </a:t>
            </a:r>
            <a:r>
              <a:rPr lang="en-US" sz="1600" dirty="0" err="1">
                <a:solidFill>
                  <a:schemeClr val="tx1">
                    <a:lumMod val="75000"/>
                    <a:lumOff val="25000"/>
                  </a:schemeClr>
                </a:solidFill>
              </a:rPr>
              <a:t>visuales</a:t>
            </a:r>
            <a:r>
              <a:rPr lang="en-US" sz="1600" dirty="0">
                <a:solidFill>
                  <a:schemeClr val="tx1">
                    <a:lumMod val="75000"/>
                    <a:lumOff val="25000"/>
                  </a:schemeClr>
                </a:solidFill>
              </a:rPr>
              <a:t> </a:t>
            </a:r>
            <a:r>
              <a:rPr lang="en-US" sz="1600" dirty="0" err="1">
                <a:solidFill>
                  <a:schemeClr val="tx1">
                    <a:lumMod val="75000"/>
                    <a:lumOff val="25000"/>
                  </a:schemeClr>
                </a:solidFill>
              </a:rPr>
              <a:t>en</a:t>
            </a:r>
            <a:r>
              <a:rPr lang="en-US" sz="1600" dirty="0">
                <a:solidFill>
                  <a:schemeClr val="tx1">
                    <a:lumMod val="75000"/>
                    <a:lumOff val="25000"/>
                  </a:schemeClr>
                </a:solidFill>
              </a:rPr>
              <a:t> mesas y </a:t>
            </a:r>
            <a:r>
              <a:rPr lang="en-US" sz="1600" dirty="0" err="1">
                <a:solidFill>
                  <a:schemeClr val="tx1">
                    <a:lumMod val="75000"/>
                    <a:lumOff val="25000"/>
                  </a:schemeClr>
                </a:solidFill>
              </a:rPr>
              <a:t>sillas</a:t>
            </a:r>
            <a:r>
              <a:rPr lang="en-US" sz="1600" dirty="0">
                <a:solidFill>
                  <a:schemeClr val="tx1">
                    <a:lumMod val="75000"/>
                    <a:lumOff val="25000"/>
                  </a:schemeClr>
                </a:solidFill>
              </a:rPr>
              <a:t> para </a:t>
            </a:r>
            <a:r>
              <a:rPr lang="en-US" sz="1600" dirty="0" err="1">
                <a:solidFill>
                  <a:schemeClr val="tx1">
                    <a:lumMod val="75000"/>
                    <a:lumOff val="25000"/>
                  </a:schemeClr>
                </a:solidFill>
              </a:rPr>
              <a:t>clausurar</a:t>
            </a:r>
            <a:r>
              <a:rPr lang="en-US" sz="1600" dirty="0">
                <a:solidFill>
                  <a:schemeClr val="tx1">
                    <a:lumMod val="75000"/>
                    <a:lumOff val="25000"/>
                  </a:schemeClr>
                </a:solidFill>
              </a:rPr>
              <a:t> </a:t>
            </a:r>
            <a:r>
              <a:rPr lang="en-US" sz="1600" dirty="0" err="1">
                <a:solidFill>
                  <a:schemeClr val="tx1">
                    <a:lumMod val="75000"/>
                    <a:lumOff val="25000"/>
                  </a:schemeClr>
                </a:solidFill>
              </a:rPr>
              <a:t>algunos</a:t>
            </a:r>
            <a:r>
              <a:rPr lang="en-US" sz="1600" dirty="0">
                <a:solidFill>
                  <a:schemeClr val="tx1">
                    <a:lumMod val="75000"/>
                    <a:lumOff val="25000"/>
                  </a:schemeClr>
                </a:solidFill>
              </a:rPr>
              <a:t> </a:t>
            </a:r>
            <a:r>
              <a:rPr lang="en-US" sz="1600" dirty="0" err="1">
                <a:solidFill>
                  <a:schemeClr val="tx1">
                    <a:lumMod val="75000"/>
                    <a:lumOff val="25000"/>
                  </a:schemeClr>
                </a:solidFill>
              </a:rPr>
              <a:t>lugares</a:t>
            </a:r>
            <a:r>
              <a:rPr lang="en-US" sz="1600" dirty="0">
                <a:solidFill>
                  <a:schemeClr val="tx1">
                    <a:lumMod val="75000"/>
                    <a:lumOff val="25000"/>
                  </a:schemeClr>
                </a:solidFill>
              </a:rPr>
              <a:t>, </a:t>
            </a:r>
            <a:r>
              <a:rPr lang="en-US" sz="1600" dirty="0" err="1">
                <a:solidFill>
                  <a:schemeClr val="tx1">
                    <a:lumMod val="75000"/>
                    <a:lumOff val="25000"/>
                  </a:schemeClr>
                </a:solidFill>
              </a:rPr>
              <a:t>facilitando</a:t>
            </a:r>
            <a:r>
              <a:rPr lang="en-US" sz="1600" dirty="0">
                <a:solidFill>
                  <a:schemeClr val="tx1">
                    <a:lumMod val="75000"/>
                    <a:lumOff val="25000"/>
                  </a:schemeClr>
                </a:solidFill>
              </a:rPr>
              <a:t> la </a:t>
            </a:r>
            <a:r>
              <a:rPr lang="en-US" sz="1600" dirty="0" err="1">
                <a:solidFill>
                  <a:schemeClr val="tx1">
                    <a:lumMod val="75000"/>
                    <a:lumOff val="25000"/>
                  </a:schemeClr>
                </a:solidFill>
              </a:rPr>
              <a:t>colaboración</a:t>
            </a:r>
            <a:r>
              <a:rPr lang="en-US" sz="1600" dirty="0">
                <a:solidFill>
                  <a:schemeClr val="tx1">
                    <a:lumMod val="75000"/>
                    <a:lumOff val="25000"/>
                  </a:schemeClr>
                </a:solidFill>
              </a:rPr>
              <a:t> de los </a:t>
            </a:r>
            <a:r>
              <a:rPr lang="es-MX" sz="1600" dirty="0">
                <a:solidFill>
                  <a:schemeClr val="tx1">
                    <a:lumMod val="75000"/>
                    <a:lumOff val="25000"/>
                  </a:schemeClr>
                </a:solidFill>
              </a:rPr>
              <a:t>comensales</a:t>
            </a:r>
            <a:r>
              <a:rPr lang="en-US" sz="1600" dirty="0">
                <a:solidFill>
                  <a:schemeClr val="tx1">
                    <a:lumMod val="75000"/>
                    <a:lumOff val="25000"/>
                  </a:schemeClr>
                </a:solidFill>
              </a:rPr>
              <a:t> para </a:t>
            </a:r>
            <a:r>
              <a:rPr lang="en-US" sz="1600" dirty="0" err="1">
                <a:solidFill>
                  <a:schemeClr val="tx1">
                    <a:lumMod val="75000"/>
                    <a:lumOff val="25000"/>
                  </a:schemeClr>
                </a:solidFill>
              </a:rPr>
              <a:t>guardar</a:t>
            </a:r>
            <a:r>
              <a:rPr lang="en-US" sz="1600" dirty="0">
                <a:solidFill>
                  <a:schemeClr val="tx1">
                    <a:lumMod val="75000"/>
                    <a:lumOff val="25000"/>
                  </a:schemeClr>
                </a:solidFill>
              </a:rPr>
              <a:t> </a:t>
            </a:r>
            <a:r>
              <a:rPr lang="en-US" sz="1600" dirty="0" err="1">
                <a:solidFill>
                  <a:schemeClr val="tx1">
                    <a:lumMod val="75000"/>
                    <a:lumOff val="25000"/>
                  </a:schemeClr>
                </a:solidFill>
              </a:rPr>
              <a:t>su</a:t>
            </a:r>
            <a:r>
              <a:rPr lang="en-US" sz="1600" dirty="0">
                <a:solidFill>
                  <a:schemeClr val="tx1">
                    <a:lumMod val="75000"/>
                    <a:lumOff val="25000"/>
                  </a:schemeClr>
                </a:solidFill>
              </a:rPr>
              <a:t> </a:t>
            </a:r>
            <a:r>
              <a:rPr lang="en-US" sz="1600" dirty="0" err="1">
                <a:solidFill>
                  <a:schemeClr val="tx1">
                    <a:lumMod val="75000"/>
                    <a:lumOff val="25000"/>
                  </a:schemeClr>
                </a:solidFill>
              </a:rPr>
              <a:t>sana</a:t>
            </a:r>
            <a:r>
              <a:rPr lang="en-US" sz="1600" dirty="0">
                <a:solidFill>
                  <a:schemeClr val="tx1">
                    <a:lumMod val="75000"/>
                    <a:lumOff val="25000"/>
                  </a:schemeClr>
                </a:solidFill>
              </a:rPr>
              <a:t> </a:t>
            </a:r>
            <a:r>
              <a:rPr lang="en-US" sz="1600" dirty="0" err="1">
                <a:solidFill>
                  <a:schemeClr val="tx1">
                    <a:lumMod val="75000"/>
                    <a:lumOff val="25000"/>
                  </a:schemeClr>
                </a:solidFill>
              </a:rPr>
              <a:t>distancia</a:t>
            </a:r>
            <a:r>
              <a:rPr lang="en-US" sz="1600" dirty="0">
                <a:solidFill>
                  <a:schemeClr val="tx1">
                    <a:lumMod val="75000"/>
                    <a:lumOff val="25000"/>
                  </a:schemeClr>
                </a:solidFill>
              </a:rPr>
              <a:t>. </a:t>
            </a:r>
          </a:p>
        </p:txBody>
      </p:sp>
      <p:pic>
        <p:nvPicPr>
          <p:cNvPr id="16" name="Imagen 15">
            <a:extLst>
              <a:ext uri="{FF2B5EF4-FFF2-40B4-BE49-F238E27FC236}">
                <a16:creationId xmlns:a16="http://schemas.microsoft.com/office/drawing/2014/main" id="{B319D6A5-592F-414D-97DC-F4C7D0CA7817}"/>
              </a:ext>
            </a:extLst>
          </p:cNvPr>
          <p:cNvPicPr/>
          <p:nvPr/>
        </p:nvPicPr>
        <p:blipFill rotWithShape="1">
          <a:blip r:embed="rId3">
            <a:extLst>
              <a:ext uri="{BEBA8EAE-BF5A-486C-A8C5-ECC9F3942E4B}">
                <a14:imgProps xmlns:a14="http://schemas.microsoft.com/office/drawing/2010/main">
                  <a14:imgLayer r:embed="rId4">
                    <a14:imgEffect>
                      <a14:backgroundRemoval t="38021" b="53646" l="61640" r="71230">
                        <a14:foregroundMark x1="63324" y1="39583" x2="63324" y2="39583"/>
                        <a14:foregroundMark x1="64275" y1="39063" x2="64275" y2="39063"/>
                        <a14:foregroundMark x1="65593" y1="38802" x2="65593" y2="38802"/>
                        <a14:foregroundMark x1="66691" y1="39323" x2="66691" y2="39323"/>
                        <a14:foregroundMark x1="65373" y1="38411" x2="65373" y2="38411"/>
                        <a14:foregroundMark x1="68302" y1="42448" x2="68302" y2="42448"/>
                        <a14:foregroundMark x1="71083" y1="46745" x2="71083" y2="46745"/>
                        <a14:foregroundMark x1="71303" y1="48438" x2="71303" y2="48438"/>
                        <a14:foregroundMark x1="71303" y1="50260" x2="71303" y2="50260"/>
                        <a14:foregroundMark x1="61786" y1="42969" x2="61786" y2="42969"/>
                        <a14:foregroundMark x1="61640" y1="45573" x2="61640" y2="45573"/>
                      </a14:backgroundRemoval>
                    </a14:imgEffect>
                  </a14:imgLayer>
                </a14:imgProps>
              </a:ext>
            </a:extLst>
          </a:blip>
          <a:srcRect l="61100" t="37432" r="28038" b="44154"/>
          <a:stretch/>
        </p:blipFill>
        <p:spPr bwMode="auto">
          <a:xfrm>
            <a:off x="4172155" y="4720563"/>
            <a:ext cx="1575582" cy="1547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88354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a:t>Programa de ergonom</a:t>
            </a:r>
            <a:r>
              <a:rPr lang="es-ES" dirty="0"/>
              <a:t>í</a:t>
            </a:r>
            <a:r>
              <a:rPr lang="es-MX" dirty="0"/>
              <a:t>a desde casa</a:t>
            </a:r>
          </a:p>
        </p:txBody>
      </p:sp>
      <p:sp>
        <p:nvSpPr>
          <p:cNvPr id="3" name="Subtítulo 2"/>
          <p:cNvSpPr>
            <a:spLocks noGrp="1"/>
          </p:cNvSpPr>
          <p:nvPr>
            <p:ph type="subTitle" idx="1"/>
          </p:nvPr>
        </p:nvSpPr>
        <p:spPr/>
        <p:txBody>
          <a:bodyPr/>
          <a:lstStyle/>
          <a:p>
            <a:r>
              <a:rPr lang="es-MX" dirty="0"/>
              <a:t>LTF. Denise Martinez</a:t>
            </a:r>
          </a:p>
        </p:txBody>
      </p:sp>
    </p:spTree>
    <p:extLst>
      <p:ext uri="{BB962C8B-B14F-4D97-AF65-F5344CB8AC3E}">
        <p14:creationId xmlns:p14="http://schemas.microsoft.com/office/powerpoint/2010/main" val="452701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4905" y="2569448"/>
            <a:ext cx="3544958" cy="3032601"/>
          </a:xfrm>
          <a:prstGeom prst="rect">
            <a:avLst/>
          </a:prstGeom>
        </p:spPr>
      </p:pic>
      <p:sp>
        <p:nvSpPr>
          <p:cNvPr id="2" name="Título 1"/>
          <p:cNvSpPr>
            <a:spLocks noGrp="1"/>
          </p:cNvSpPr>
          <p:nvPr>
            <p:ph type="title"/>
          </p:nvPr>
        </p:nvSpPr>
        <p:spPr/>
        <p:txBody>
          <a:bodyPr/>
          <a:lstStyle/>
          <a:p>
            <a:r>
              <a:rPr lang="es-MX" dirty="0"/>
              <a:t>¿Qu</a:t>
            </a:r>
            <a:r>
              <a:rPr lang="es-ES" dirty="0"/>
              <a:t>e es la ergonomía ?</a:t>
            </a:r>
            <a:endParaRPr lang="es-MX" dirty="0"/>
          </a:p>
        </p:txBody>
      </p:sp>
      <p:sp>
        <p:nvSpPr>
          <p:cNvPr id="3" name="Marcador de contenido 2"/>
          <p:cNvSpPr>
            <a:spLocks noGrp="1"/>
          </p:cNvSpPr>
          <p:nvPr>
            <p:ph idx="1"/>
          </p:nvPr>
        </p:nvSpPr>
        <p:spPr/>
        <p:txBody>
          <a:bodyPr/>
          <a:lstStyle/>
          <a:p>
            <a:r>
              <a:rPr lang="es-MX" dirty="0"/>
              <a:t>Disciplina que busca la optimizacion de tres sistemas: </a:t>
            </a:r>
          </a:p>
        </p:txBody>
      </p:sp>
      <p:grpSp>
        <p:nvGrpSpPr>
          <p:cNvPr id="13" name="Agrupar 12"/>
          <p:cNvGrpSpPr/>
          <p:nvPr/>
        </p:nvGrpSpPr>
        <p:grpSpPr>
          <a:xfrm>
            <a:off x="1020418" y="2910576"/>
            <a:ext cx="3399180" cy="2911207"/>
            <a:chOff x="3710609" y="2711794"/>
            <a:chExt cx="3399180" cy="2911207"/>
          </a:xfrm>
        </p:grpSpPr>
        <p:grpSp>
          <p:nvGrpSpPr>
            <p:cNvPr id="12" name="Agrupar 11"/>
            <p:cNvGrpSpPr/>
            <p:nvPr/>
          </p:nvGrpSpPr>
          <p:grpSpPr>
            <a:xfrm>
              <a:off x="3710609" y="2711794"/>
              <a:ext cx="3293164" cy="2911207"/>
              <a:chOff x="3710609" y="2711794"/>
              <a:chExt cx="3293164" cy="2911207"/>
            </a:xfrm>
          </p:grpSpPr>
          <p:sp>
            <p:nvSpPr>
              <p:cNvPr id="5" name="Elipse 4"/>
              <p:cNvSpPr/>
              <p:nvPr/>
            </p:nvSpPr>
            <p:spPr>
              <a:xfrm>
                <a:off x="3710609" y="2711794"/>
                <a:ext cx="1789043" cy="173603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_tradnl"/>
              </a:p>
            </p:txBody>
          </p:sp>
          <p:sp>
            <p:nvSpPr>
              <p:cNvPr id="6" name="Elipse 5"/>
              <p:cNvSpPr/>
              <p:nvPr/>
            </p:nvSpPr>
            <p:spPr>
              <a:xfrm>
                <a:off x="5214730" y="2711794"/>
                <a:ext cx="1789043" cy="173603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7" name="Elipse 6"/>
              <p:cNvSpPr/>
              <p:nvPr/>
            </p:nvSpPr>
            <p:spPr>
              <a:xfrm>
                <a:off x="4386470" y="3886967"/>
                <a:ext cx="1789043" cy="173603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grpSp>
        <p:sp>
          <p:nvSpPr>
            <p:cNvPr id="9" name="CuadroTexto 8"/>
            <p:cNvSpPr txBox="1"/>
            <p:nvPr/>
          </p:nvSpPr>
          <p:spPr>
            <a:xfrm>
              <a:off x="3909390" y="3379303"/>
              <a:ext cx="1298713" cy="369332"/>
            </a:xfrm>
            <a:prstGeom prst="rect">
              <a:avLst/>
            </a:prstGeom>
            <a:noFill/>
          </p:spPr>
          <p:txBody>
            <a:bodyPr wrap="square" rtlCol="0">
              <a:spAutoFit/>
            </a:bodyPr>
            <a:lstStyle/>
            <a:p>
              <a:r>
                <a:rPr lang="es-ES_tradnl" dirty="0"/>
                <a:t>HOMBRE</a:t>
              </a:r>
            </a:p>
          </p:txBody>
        </p:sp>
        <p:sp>
          <p:nvSpPr>
            <p:cNvPr id="10" name="CuadroTexto 9"/>
            <p:cNvSpPr txBox="1"/>
            <p:nvPr/>
          </p:nvSpPr>
          <p:spPr>
            <a:xfrm>
              <a:off x="5420138" y="3399662"/>
              <a:ext cx="1689651" cy="369332"/>
            </a:xfrm>
            <a:prstGeom prst="rect">
              <a:avLst/>
            </a:prstGeom>
            <a:noFill/>
          </p:spPr>
          <p:txBody>
            <a:bodyPr wrap="square" rtlCol="0">
              <a:spAutoFit/>
            </a:bodyPr>
            <a:lstStyle/>
            <a:p>
              <a:r>
                <a:rPr lang="es-ES_tradnl"/>
                <a:t>MAQUINA</a:t>
              </a:r>
              <a:endParaRPr lang="es-ES_tradnl" dirty="0"/>
            </a:p>
          </p:txBody>
        </p:sp>
        <p:sp>
          <p:nvSpPr>
            <p:cNvPr id="11" name="CuadroTexto 10"/>
            <p:cNvSpPr txBox="1"/>
            <p:nvPr/>
          </p:nvSpPr>
          <p:spPr>
            <a:xfrm>
              <a:off x="4731026" y="4525158"/>
              <a:ext cx="1696277" cy="369332"/>
            </a:xfrm>
            <a:prstGeom prst="rect">
              <a:avLst/>
            </a:prstGeom>
            <a:noFill/>
          </p:spPr>
          <p:txBody>
            <a:bodyPr wrap="square" rtlCol="0">
              <a:spAutoFit/>
            </a:bodyPr>
            <a:lstStyle/>
            <a:p>
              <a:r>
                <a:rPr lang="es-ES_tradnl" dirty="0"/>
                <a:t>ENTORNO</a:t>
              </a:r>
            </a:p>
          </p:txBody>
        </p:sp>
      </p:grpSp>
      <p:sp>
        <p:nvSpPr>
          <p:cNvPr id="16" name="Flecha derecha 15"/>
          <p:cNvSpPr/>
          <p:nvPr/>
        </p:nvSpPr>
        <p:spPr>
          <a:xfrm>
            <a:off x="4537608" y="3886101"/>
            <a:ext cx="1749287" cy="399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1360565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Importancia de la ergonomía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5006" y="1574211"/>
            <a:ext cx="3492500" cy="232410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45" y="1682443"/>
            <a:ext cx="3492500" cy="2324100"/>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261" y="4374527"/>
            <a:ext cx="3835400" cy="2120900"/>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606" y="4374527"/>
            <a:ext cx="3492500" cy="232410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7360" y="1626805"/>
            <a:ext cx="3328367" cy="2218911"/>
          </a:xfrm>
          <a:prstGeom prst="rect">
            <a:avLst/>
          </a:prstGeom>
        </p:spPr>
      </p:pic>
    </p:spTree>
    <p:extLst>
      <p:ext uri="{BB962C8B-B14F-4D97-AF65-F5344CB8AC3E}">
        <p14:creationId xmlns:p14="http://schemas.microsoft.com/office/powerpoint/2010/main" val="4284963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Ergonomía en casa</a:t>
            </a:r>
          </a:p>
        </p:txBody>
      </p:sp>
      <p:sp>
        <p:nvSpPr>
          <p:cNvPr id="3" name="Marcador de contenido 2"/>
          <p:cNvSpPr>
            <a:spLocks noGrp="1"/>
          </p:cNvSpPr>
          <p:nvPr>
            <p:ph idx="1"/>
          </p:nvPr>
        </p:nvSpPr>
        <p:spPr>
          <a:xfrm>
            <a:off x="677334" y="2160589"/>
            <a:ext cx="8680422" cy="1996972"/>
          </a:xfrm>
        </p:spPr>
        <p:txBody>
          <a:bodyPr>
            <a:normAutofit/>
          </a:bodyPr>
          <a:lstStyle/>
          <a:p>
            <a:r>
              <a:rPr lang="es-ES_tradnl" dirty="0"/>
              <a:t>¿Cómo hemos organizado nuestro lugar de trabajo?</a:t>
            </a:r>
          </a:p>
          <a:p>
            <a:pPr marL="0" indent="0">
              <a:buNone/>
            </a:pPr>
            <a:endParaRPr lang="es-ES_tradnl" dirty="0"/>
          </a:p>
          <a:p>
            <a:r>
              <a:rPr lang="es-ES_tradnl" b="1" dirty="0"/>
              <a:t>¿ HEMOS TOMADO EN CUENTA LA ERGONOMIA EN CASA?</a:t>
            </a:r>
          </a:p>
          <a:p>
            <a:endParaRPr lang="es-ES_tradnl" dirty="0"/>
          </a:p>
          <a:p>
            <a:endParaRPr lang="es-ES_tradnl" dirty="0"/>
          </a:p>
          <a:p>
            <a:endParaRPr lang="es-ES_tradnl" dirty="0"/>
          </a:p>
        </p:txBody>
      </p:sp>
      <p:sp>
        <p:nvSpPr>
          <p:cNvPr id="4" name="CuadroTexto 3"/>
          <p:cNvSpPr txBox="1"/>
          <p:nvPr/>
        </p:nvSpPr>
        <p:spPr>
          <a:xfrm>
            <a:off x="2006303" y="3686092"/>
            <a:ext cx="4001985" cy="369332"/>
          </a:xfrm>
          <a:prstGeom prst="rect">
            <a:avLst/>
          </a:prstGeom>
          <a:noFill/>
        </p:spPr>
        <p:txBody>
          <a:bodyPr wrap="square" rtlCol="0">
            <a:spAutoFit/>
          </a:bodyPr>
          <a:lstStyle/>
          <a:p>
            <a:r>
              <a:rPr lang="es-ES_tradnl" b="1" dirty="0"/>
              <a:t>HOME OFFICE</a:t>
            </a:r>
          </a:p>
        </p:txBody>
      </p:sp>
      <p:sp>
        <p:nvSpPr>
          <p:cNvPr id="5" name="CuadroTexto 4"/>
          <p:cNvSpPr txBox="1"/>
          <p:nvPr/>
        </p:nvSpPr>
        <p:spPr>
          <a:xfrm>
            <a:off x="7178720" y="3686092"/>
            <a:ext cx="3265714" cy="369332"/>
          </a:xfrm>
          <a:prstGeom prst="rect">
            <a:avLst/>
          </a:prstGeom>
          <a:noFill/>
        </p:spPr>
        <p:txBody>
          <a:bodyPr wrap="square" rtlCol="0">
            <a:spAutoFit/>
          </a:bodyPr>
          <a:lstStyle/>
          <a:p>
            <a:r>
              <a:rPr lang="es-ES_tradnl" b="1" dirty="0">
                <a:solidFill>
                  <a:srgbClr val="FF0000"/>
                </a:solidFill>
              </a:rPr>
              <a:t>CONFINAMIENTO TOTAL</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6834" y="4179819"/>
            <a:ext cx="3657600" cy="2432304"/>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31515"/>
          <a:stretch/>
        </p:blipFill>
        <p:spPr>
          <a:xfrm>
            <a:off x="1179380" y="4179819"/>
            <a:ext cx="3838165" cy="2802215"/>
          </a:xfrm>
          <a:prstGeom prst="rect">
            <a:avLst/>
          </a:prstGeom>
        </p:spPr>
      </p:pic>
    </p:spTree>
    <p:extLst>
      <p:ext uri="{BB962C8B-B14F-4D97-AF65-F5344CB8AC3E}">
        <p14:creationId xmlns:p14="http://schemas.microsoft.com/office/powerpoint/2010/main" val="3463775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1662928"/>
          </a:xfrm>
        </p:spPr>
        <p:txBody>
          <a:bodyPr>
            <a:normAutofit fontScale="90000"/>
          </a:bodyPr>
          <a:lstStyle/>
          <a:p>
            <a:r>
              <a:rPr lang="es-ES_tradnl" dirty="0"/>
              <a:t>¿Cuáles son las consecuencias de permanecer sentados largos periodos de tiempo?</a:t>
            </a: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4465" t="24453" r="55614" b="39289"/>
          <a:stretch/>
        </p:blipFill>
        <p:spPr>
          <a:xfrm>
            <a:off x="381794" y="2412092"/>
            <a:ext cx="7832035" cy="4445908"/>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1287" y="2868544"/>
            <a:ext cx="2832100" cy="2870200"/>
          </a:xfrm>
          <a:prstGeom prst="rect">
            <a:avLst/>
          </a:prstGeom>
        </p:spPr>
      </p:pic>
    </p:spTree>
    <p:extLst>
      <p:ext uri="{BB962C8B-B14F-4D97-AF65-F5344CB8AC3E}">
        <p14:creationId xmlns:p14="http://schemas.microsoft.com/office/powerpoint/2010/main" val="920920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Higiene de columna</a:t>
            </a: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17834" y="2245545"/>
            <a:ext cx="3267934" cy="3253409"/>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77" y="2883786"/>
            <a:ext cx="2697245" cy="2434378"/>
          </a:xfrm>
          <a:prstGeom prst="rect">
            <a:avLst/>
          </a:prstGeom>
        </p:spPr>
      </p:pic>
      <p:sp>
        <p:nvSpPr>
          <p:cNvPr id="14" name="Marcador de contenido 2"/>
          <p:cNvSpPr txBox="1">
            <a:spLocks/>
          </p:cNvSpPr>
          <p:nvPr/>
        </p:nvSpPr>
        <p:spPr>
          <a:xfrm>
            <a:off x="677334" y="2160589"/>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s-ES_tradnl"/>
          </a:p>
          <a:p>
            <a:pPr marL="0" indent="0">
              <a:buFont typeface="Wingdings 3" charset="2"/>
              <a:buNone/>
            </a:pPr>
            <a:endParaRPr lang="es-ES_tradnl" dirty="0"/>
          </a:p>
        </p:txBody>
      </p:sp>
      <p:sp>
        <p:nvSpPr>
          <p:cNvPr id="15" name="Marcador de contenido 2"/>
          <p:cNvSpPr txBox="1">
            <a:spLocks/>
          </p:cNvSpPr>
          <p:nvPr/>
        </p:nvSpPr>
        <p:spPr>
          <a:xfrm>
            <a:off x="1141160" y="1365460"/>
            <a:ext cx="8596668" cy="134191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_tradnl" dirty="0"/>
              <a:t>Conjunto de normas que buscan mantener una correcta postura para evitar ciertas patologías</a:t>
            </a:r>
          </a:p>
        </p:txBody>
      </p:sp>
      <p:pic>
        <p:nvPicPr>
          <p:cNvPr id="17" name="Marcador de contenid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594" y="2326392"/>
            <a:ext cx="3869477" cy="3229894"/>
          </a:xfrm>
          <a:prstGeom prst="rect">
            <a:avLst/>
          </a:prstGeom>
        </p:spPr>
      </p:pic>
    </p:spTree>
    <p:extLst>
      <p:ext uri="{BB962C8B-B14F-4D97-AF65-F5344CB8AC3E}">
        <p14:creationId xmlns:p14="http://schemas.microsoft.com/office/powerpoint/2010/main" val="3103865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Pausa activa</a:t>
            </a:r>
          </a:p>
        </p:txBody>
      </p:sp>
      <p:sp>
        <p:nvSpPr>
          <p:cNvPr id="3" name="Marcador de contenido 2"/>
          <p:cNvSpPr>
            <a:spLocks noGrp="1"/>
          </p:cNvSpPr>
          <p:nvPr>
            <p:ph idx="1"/>
          </p:nvPr>
        </p:nvSpPr>
        <p:spPr>
          <a:xfrm>
            <a:off x="1141160" y="1365460"/>
            <a:ext cx="8596668" cy="1987342"/>
          </a:xfrm>
        </p:spPr>
        <p:txBody>
          <a:bodyPr/>
          <a:lstStyle/>
          <a:p>
            <a:r>
              <a:rPr lang="es-ES_tradnl" dirty="0"/>
              <a:t>Son breves descansos durante las jornadas de trabajo que sirven para mejorar el desempeño y eficiencia del trabajo, practicas de convivencia y autocuidado que mejoren la salud y se que realicen un adecuado manejo del estrés.</a:t>
            </a:r>
          </a:p>
          <a:p>
            <a:endParaRPr lang="es-ES_tradnl"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672" y="3093706"/>
            <a:ext cx="6169991" cy="3466947"/>
          </a:xfrm>
          <a:prstGeom prst="rect">
            <a:avLst/>
          </a:prstGeom>
        </p:spPr>
      </p:pic>
    </p:spTree>
    <p:extLst>
      <p:ext uri="{BB962C8B-B14F-4D97-AF65-F5344CB8AC3E}">
        <p14:creationId xmlns:p14="http://schemas.microsoft.com/office/powerpoint/2010/main" val="3204266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b="1" dirty="0"/>
              <a:t>¿QUÉ EJERCICIOS PODEMOS HACER EN LAS PAUSAS ACTIVAS EN CASA?</a:t>
            </a:r>
            <a:br>
              <a:rPr lang="es-ES_tradnl" b="1" dirty="0"/>
            </a:br>
            <a:endParaRPr lang="es-ES_tradnl" dirty="0"/>
          </a:p>
        </p:txBody>
      </p:sp>
      <p:sp>
        <p:nvSpPr>
          <p:cNvPr id="3" name="Marcador de contenido 2"/>
          <p:cNvSpPr>
            <a:spLocks noGrp="1"/>
          </p:cNvSpPr>
          <p:nvPr>
            <p:ph idx="1"/>
          </p:nvPr>
        </p:nvSpPr>
        <p:spPr>
          <a:xfrm>
            <a:off x="677334" y="2160589"/>
            <a:ext cx="4292231" cy="3880773"/>
          </a:xfrm>
        </p:spPr>
        <p:txBody>
          <a:bodyPr/>
          <a:lstStyle/>
          <a:p>
            <a:pPr marL="0" indent="0">
              <a:buNone/>
            </a:pPr>
            <a:r>
              <a:rPr lang="es-ES_tradnl" b="1" dirty="0"/>
              <a:t>Movilización de cuello</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04" y="2999889"/>
            <a:ext cx="4108173" cy="3081130"/>
          </a:xfrm>
          <a:prstGeom prst="rect">
            <a:avLst/>
          </a:prstGeom>
        </p:spPr>
      </p:pic>
      <p:sp>
        <p:nvSpPr>
          <p:cNvPr id="5" name="CuadroTexto 4"/>
          <p:cNvSpPr txBox="1"/>
          <p:nvPr/>
        </p:nvSpPr>
        <p:spPr>
          <a:xfrm>
            <a:off x="6652591" y="2054087"/>
            <a:ext cx="3193774" cy="369332"/>
          </a:xfrm>
          <a:prstGeom prst="rect">
            <a:avLst/>
          </a:prstGeom>
          <a:noFill/>
        </p:spPr>
        <p:txBody>
          <a:bodyPr wrap="square" rtlCol="0">
            <a:spAutoFit/>
          </a:bodyPr>
          <a:lstStyle/>
          <a:p>
            <a:r>
              <a:rPr lang="es-ES_tradnl" b="1" dirty="0"/>
              <a:t>Movilización de hombros</a:t>
            </a:r>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3005" r="3172" b="20996"/>
          <a:stretch/>
        </p:blipFill>
        <p:spPr>
          <a:xfrm>
            <a:off x="4492487" y="3492908"/>
            <a:ext cx="7447722" cy="2056852"/>
          </a:xfrm>
          <a:prstGeom prst="rect">
            <a:avLst/>
          </a:prstGeom>
        </p:spPr>
      </p:pic>
    </p:spTree>
    <p:extLst>
      <p:ext uri="{BB962C8B-B14F-4D97-AF65-F5344CB8AC3E}">
        <p14:creationId xmlns:p14="http://schemas.microsoft.com/office/powerpoint/2010/main" val="1894069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3477DFA-9749-41C3-B272-4CE46F2C3469}"/>
              </a:ext>
            </a:extLst>
          </p:cNvPr>
          <p:cNvSpPr>
            <a:spLocks noGrp="1"/>
          </p:cNvSpPr>
          <p:nvPr>
            <p:ph type="title"/>
          </p:nvPr>
        </p:nvSpPr>
        <p:spPr/>
        <p:txBody>
          <a:bodyPr/>
          <a:lstStyle/>
          <a:p>
            <a:r>
              <a:rPr lang="es-MX" dirty="0"/>
              <a:t>PAE</a:t>
            </a:r>
            <a:br>
              <a:rPr lang="es-MX" dirty="0"/>
            </a:br>
            <a:r>
              <a:rPr lang="es-MX" dirty="0"/>
              <a:t>primeros auxilios emocionales</a:t>
            </a:r>
          </a:p>
        </p:txBody>
      </p:sp>
      <p:sp>
        <p:nvSpPr>
          <p:cNvPr id="5" name="Marcador de contenido 4">
            <a:extLst>
              <a:ext uri="{FF2B5EF4-FFF2-40B4-BE49-F238E27FC236}">
                <a16:creationId xmlns:a16="http://schemas.microsoft.com/office/drawing/2014/main" id="{53C5FA9A-53B9-4FA1-BB1D-0DEA4C9BCB8C}"/>
              </a:ext>
            </a:extLst>
          </p:cNvPr>
          <p:cNvSpPr>
            <a:spLocks noGrp="1"/>
          </p:cNvSpPr>
          <p:nvPr>
            <p:ph idx="1"/>
          </p:nvPr>
        </p:nvSpPr>
        <p:spPr/>
        <p:txBody>
          <a:bodyPr/>
          <a:lstStyle/>
          <a:p>
            <a:r>
              <a:rPr lang="es-MX" dirty="0"/>
              <a:t>Objetivo: auxiliar a la persona para que en lo inmediato afronte la crisis, pudiendo restablecer el control sobre sus sentimientos para enfrentar la realidad y establecer contacto con la situación.</a:t>
            </a:r>
          </a:p>
          <a:p>
            <a:endParaRPr lang="es-MX" dirty="0"/>
          </a:p>
          <a:p>
            <a:endParaRPr lang="es-MX" dirty="0"/>
          </a:p>
        </p:txBody>
      </p:sp>
      <p:sp>
        <p:nvSpPr>
          <p:cNvPr id="6" name="Rectángulo 5">
            <a:extLst>
              <a:ext uri="{FF2B5EF4-FFF2-40B4-BE49-F238E27FC236}">
                <a16:creationId xmlns:a16="http://schemas.microsoft.com/office/drawing/2014/main" id="{AB39DD9F-8C75-44A1-AC76-70DAE47C6397}"/>
              </a:ext>
            </a:extLst>
          </p:cNvPr>
          <p:cNvSpPr/>
          <p:nvPr/>
        </p:nvSpPr>
        <p:spPr>
          <a:xfrm>
            <a:off x="3207025" y="3853069"/>
            <a:ext cx="4068417" cy="718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Trato firme y respetuoso</a:t>
            </a:r>
          </a:p>
        </p:txBody>
      </p:sp>
    </p:spTree>
    <p:extLst>
      <p:ext uri="{BB962C8B-B14F-4D97-AF65-F5344CB8AC3E}">
        <p14:creationId xmlns:p14="http://schemas.microsoft.com/office/powerpoint/2010/main" val="15388464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67242" t="23096" r="9801" b="37669"/>
          <a:stretch/>
        </p:blipFill>
        <p:spPr>
          <a:xfrm>
            <a:off x="558858" y="66261"/>
            <a:ext cx="1457739" cy="2491409"/>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16462" t="7206" r="2644" b="9122"/>
          <a:stretch/>
        </p:blipFill>
        <p:spPr>
          <a:xfrm>
            <a:off x="1166011" y="2973134"/>
            <a:ext cx="3260394" cy="3583124"/>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22243" t="5993" r="22105"/>
          <a:stretch/>
        </p:blipFill>
        <p:spPr>
          <a:xfrm>
            <a:off x="5235096" y="3228884"/>
            <a:ext cx="1969813" cy="3327374"/>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3104" t="-863" r="15254" b="1"/>
          <a:stretch/>
        </p:blipFill>
        <p:spPr>
          <a:xfrm>
            <a:off x="8409880" y="3781186"/>
            <a:ext cx="2027583" cy="2485059"/>
          </a:xfrm>
          <a:prstGeom prst="rect">
            <a:avLst/>
          </a:prstGeom>
        </p:spPr>
      </p:pic>
      <p:pic>
        <p:nvPicPr>
          <p:cNvPr id="10" name="Imagen 9"/>
          <p:cNvPicPr>
            <a:picLocks noChangeAspect="1"/>
          </p:cNvPicPr>
          <p:nvPr/>
        </p:nvPicPr>
        <p:blipFill rotWithShape="1">
          <a:blip r:embed="rId2">
            <a:extLst>
              <a:ext uri="{28A0092B-C50C-407E-A947-70E740481C1C}">
                <a14:useLocalDpi xmlns:a14="http://schemas.microsoft.com/office/drawing/2010/main" val="0"/>
              </a:ext>
            </a:extLst>
          </a:blip>
          <a:srcRect l="12980" t="17983" r="64883" b="39624"/>
          <a:stretch/>
        </p:blipFill>
        <p:spPr>
          <a:xfrm>
            <a:off x="9031839" y="69773"/>
            <a:ext cx="1405624" cy="2692001"/>
          </a:xfrm>
          <a:prstGeom prst="rect">
            <a:avLst/>
          </a:prstGeom>
        </p:spPr>
      </p:pic>
      <p:pic>
        <p:nvPicPr>
          <p:cNvPr id="13" name="Imagen 12"/>
          <p:cNvPicPr>
            <a:picLocks noChangeAspect="1"/>
          </p:cNvPicPr>
          <p:nvPr/>
        </p:nvPicPr>
        <p:blipFill rotWithShape="1">
          <a:blip r:embed="rId2">
            <a:extLst>
              <a:ext uri="{28A0092B-C50C-407E-A947-70E740481C1C}">
                <a14:useLocalDpi xmlns:a14="http://schemas.microsoft.com/office/drawing/2010/main" val="0"/>
              </a:ext>
            </a:extLst>
          </a:blip>
          <a:srcRect l="56260" t="55687" r="20157" b="7165"/>
          <a:stretch/>
        </p:blipFill>
        <p:spPr>
          <a:xfrm>
            <a:off x="6855209" y="236331"/>
            <a:ext cx="1497496" cy="2358887"/>
          </a:xfrm>
          <a:prstGeom prst="rect">
            <a:avLst/>
          </a:prstGeom>
        </p:spPr>
      </p:pic>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l="65756" t="25322" r="8783" b="40661"/>
          <a:stretch/>
        </p:blipFill>
        <p:spPr>
          <a:xfrm>
            <a:off x="4603237" y="258416"/>
            <a:ext cx="1616766" cy="2160105"/>
          </a:xfrm>
          <a:prstGeom prst="rect">
            <a:avLst/>
          </a:prstGeom>
        </p:spPr>
      </p:pic>
      <p:pic>
        <p:nvPicPr>
          <p:cNvPr id="15" name="Imagen 14"/>
          <p:cNvPicPr>
            <a:picLocks noChangeAspect="1"/>
          </p:cNvPicPr>
          <p:nvPr/>
        </p:nvPicPr>
        <p:blipFill rotWithShape="1">
          <a:blip r:embed="rId2">
            <a:extLst>
              <a:ext uri="{28A0092B-C50C-407E-A947-70E740481C1C}">
                <a14:useLocalDpi xmlns:a14="http://schemas.microsoft.com/office/drawing/2010/main" val="0"/>
              </a:ext>
            </a:extLst>
          </a:blip>
          <a:srcRect l="28296" t="58191" r="51461" b="6957"/>
          <a:stretch/>
        </p:blipFill>
        <p:spPr>
          <a:xfrm>
            <a:off x="2563526" y="205408"/>
            <a:ext cx="1285461" cy="2213113"/>
          </a:xfrm>
          <a:prstGeom prst="rect">
            <a:avLst/>
          </a:prstGeom>
        </p:spPr>
      </p:pic>
    </p:spTree>
    <p:extLst>
      <p:ext uri="{BB962C8B-B14F-4D97-AF65-F5344CB8AC3E}">
        <p14:creationId xmlns:p14="http://schemas.microsoft.com/office/powerpoint/2010/main" val="13747175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Ejercicios de respiración </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965" y="1789435"/>
            <a:ext cx="5759174" cy="4645876"/>
          </a:xfrm>
          <a:prstGeom prst="rect">
            <a:avLst/>
          </a:prstGeom>
        </p:spPr>
      </p:pic>
    </p:spTree>
    <p:extLst>
      <p:ext uri="{BB962C8B-B14F-4D97-AF65-F5344CB8AC3E}">
        <p14:creationId xmlns:p14="http://schemas.microsoft.com/office/powerpoint/2010/main" val="8543209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Técnica de relajación muscular</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709" y="2037207"/>
            <a:ext cx="6029918" cy="4217819"/>
          </a:xfrm>
          <a:prstGeom prst="rect">
            <a:avLst/>
          </a:prstGeom>
        </p:spPr>
      </p:pic>
    </p:spTree>
    <p:extLst>
      <p:ext uri="{BB962C8B-B14F-4D97-AF65-F5344CB8AC3E}">
        <p14:creationId xmlns:p14="http://schemas.microsoft.com/office/powerpoint/2010/main" val="15206251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Beneficios</a:t>
            </a:r>
          </a:p>
        </p:txBody>
      </p:sp>
      <p:sp>
        <p:nvSpPr>
          <p:cNvPr id="3" name="Marcador de contenido 2"/>
          <p:cNvSpPr>
            <a:spLocks noGrp="1"/>
          </p:cNvSpPr>
          <p:nvPr>
            <p:ph idx="1"/>
          </p:nvPr>
        </p:nvSpPr>
        <p:spPr/>
        <p:txBody>
          <a:bodyPr/>
          <a:lstStyle/>
          <a:p>
            <a:r>
              <a:rPr lang="es-ES_tradnl" dirty="0"/>
              <a:t>Previene riesgos de accidentes laborales</a:t>
            </a:r>
          </a:p>
          <a:p>
            <a:r>
              <a:rPr lang="es-ES_tradnl" dirty="0"/>
              <a:t>Disminución de riesgo de lesiones</a:t>
            </a:r>
          </a:p>
          <a:p>
            <a:r>
              <a:rPr lang="es-ES_tradnl" dirty="0"/>
              <a:t>Disminución de días de trabajo perdidos</a:t>
            </a:r>
          </a:p>
          <a:p>
            <a:r>
              <a:rPr lang="es-ES_tradnl" dirty="0"/>
              <a:t>Disminución de ausentismo laboral </a:t>
            </a:r>
          </a:p>
          <a:p>
            <a:r>
              <a:rPr lang="es-ES_tradnl" dirty="0"/>
              <a:t>Aumento de la eficiencia en el trabajo</a:t>
            </a:r>
          </a:p>
          <a:p>
            <a:r>
              <a:rPr lang="es-ES_tradnl" dirty="0"/>
              <a:t>Emocional </a:t>
            </a:r>
          </a:p>
          <a:p>
            <a:r>
              <a:rPr lang="es-ES_tradnl" dirty="0"/>
              <a:t>Menos estrés</a:t>
            </a:r>
          </a:p>
          <a:p>
            <a:endParaRPr lang="es-ES_tradnl" dirty="0"/>
          </a:p>
        </p:txBody>
      </p:sp>
    </p:spTree>
    <p:extLst>
      <p:ext uri="{BB962C8B-B14F-4D97-AF65-F5344CB8AC3E}">
        <p14:creationId xmlns:p14="http://schemas.microsoft.com/office/powerpoint/2010/main" val="20986087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sz="3200" dirty="0"/>
              <a:t>Gestión administrativa Psicosocial en la empresa ante SARS-COV2</a:t>
            </a:r>
            <a:endParaRPr lang="es-MX" sz="3200" dirty="0"/>
          </a:p>
        </p:txBody>
      </p:sp>
      <p:sp>
        <p:nvSpPr>
          <p:cNvPr id="3" name="Subtítulo 2"/>
          <p:cNvSpPr>
            <a:spLocks noGrp="1"/>
          </p:cNvSpPr>
          <p:nvPr>
            <p:ph type="subTitle" idx="1"/>
          </p:nvPr>
        </p:nvSpPr>
        <p:spPr/>
        <p:txBody>
          <a:bodyPr/>
          <a:lstStyle/>
          <a:p>
            <a:r>
              <a:rPr lang="es-ES" dirty="0"/>
              <a:t>Dr. Arturo Macedo Montalvo.</a:t>
            </a:r>
          </a:p>
          <a:p>
            <a:r>
              <a:rPr lang="es-ES" dirty="0"/>
              <a:t> </a:t>
            </a:r>
            <a:endParaRPr lang="es-MX" dirty="0"/>
          </a:p>
        </p:txBody>
      </p:sp>
    </p:spTree>
    <p:extLst>
      <p:ext uri="{BB962C8B-B14F-4D97-AF65-F5344CB8AC3E}">
        <p14:creationId xmlns:p14="http://schemas.microsoft.com/office/powerpoint/2010/main" val="36090313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contenido 10" descr="Diseño de la invención">
            <a:extLst>
              <a:ext uri="{FF2B5EF4-FFF2-40B4-BE49-F238E27FC236}">
                <a16:creationId xmlns:a16="http://schemas.microsoft.com/office/drawing/2014/main" id="{411EC077-041A-4D95-85EB-050BCDCD907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2820" r="1" b="1"/>
          <a:stretch/>
        </p:blipFill>
        <p:spPr>
          <a:xfrm>
            <a:off x="7336665" y="1834251"/>
            <a:ext cx="4855335" cy="2825432"/>
          </a:xfrm>
          <a:prstGeom prst="rect">
            <a:avLst/>
          </a:prstGeom>
        </p:spPr>
      </p:pic>
      <p:sp>
        <p:nvSpPr>
          <p:cNvPr id="4" name="Marcador de texto 3">
            <a:extLst>
              <a:ext uri="{FF2B5EF4-FFF2-40B4-BE49-F238E27FC236}">
                <a16:creationId xmlns:a16="http://schemas.microsoft.com/office/drawing/2014/main" id="{4986B87E-83DC-455A-94FE-389658903147}"/>
              </a:ext>
            </a:extLst>
          </p:cNvPr>
          <p:cNvSpPr>
            <a:spLocks noGrp="1"/>
          </p:cNvSpPr>
          <p:nvPr>
            <p:ph type="body" sz="half" idx="2"/>
          </p:nvPr>
        </p:nvSpPr>
        <p:spPr>
          <a:xfrm>
            <a:off x="419329" y="1834251"/>
            <a:ext cx="6206940" cy="4852362"/>
          </a:xfrm>
        </p:spPr>
        <p:txBody>
          <a:bodyPr vert="horz" lIns="91440" tIns="45720" rIns="91440" bIns="45720" rtlCol="0" anchor="ctr">
            <a:noAutofit/>
          </a:bodyPr>
          <a:lstStyle/>
          <a:p>
            <a:pPr marL="285750" indent="-228600">
              <a:buFont typeface="Arial" panose="020B0604020202020204" pitchFamily="34" charset="0"/>
              <a:buChar char="•"/>
            </a:pPr>
            <a:r>
              <a:rPr lang="en-US" sz="1800" dirty="0" err="1">
                <a:solidFill>
                  <a:schemeClr val="bg2">
                    <a:lumMod val="25000"/>
                  </a:schemeClr>
                </a:solidFill>
              </a:rPr>
              <a:t>Política</a:t>
            </a:r>
            <a:r>
              <a:rPr lang="en-US" sz="1800" dirty="0">
                <a:solidFill>
                  <a:schemeClr val="bg2">
                    <a:lumMod val="25000"/>
                  </a:schemeClr>
                </a:solidFill>
              </a:rPr>
              <a:t> de </a:t>
            </a:r>
            <a:r>
              <a:rPr lang="en-US" sz="1800" dirty="0" err="1">
                <a:solidFill>
                  <a:schemeClr val="bg2">
                    <a:lumMod val="25000"/>
                  </a:schemeClr>
                </a:solidFill>
              </a:rPr>
              <a:t>Factores</a:t>
            </a:r>
            <a:r>
              <a:rPr lang="en-US" sz="1800" dirty="0">
                <a:solidFill>
                  <a:schemeClr val="bg2">
                    <a:lumMod val="25000"/>
                  </a:schemeClr>
                </a:solidFill>
              </a:rPr>
              <a:t> </a:t>
            </a:r>
            <a:r>
              <a:rPr lang="en-US" sz="1800" dirty="0" err="1">
                <a:solidFill>
                  <a:schemeClr val="bg2">
                    <a:lumMod val="25000"/>
                  </a:schemeClr>
                </a:solidFill>
              </a:rPr>
              <a:t>Psicosociales</a:t>
            </a:r>
            <a:r>
              <a:rPr lang="en-US" sz="1800" dirty="0">
                <a:solidFill>
                  <a:schemeClr val="bg2">
                    <a:lumMod val="25000"/>
                  </a:schemeClr>
                </a:solidFill>
              </a:rPr>
              <a:t>.</a:t>
            </a:r>
          </a:p>
          <a:p>
            <a:pPr marL="285750" indent="-228600">
              <a:buFont typeface="Arial" panose="020B0604020202020204" pitchFamily="34" charset="0"/>
              <a:buChar char="•"/>
            </a:pPr>
            <a:r>
              <a:rPr lang="en-US" sz="1800" dirty="0" err="1">
                <a:solidFill>
                  <a:schemeClr val="bg2">
                    <a:lumMod val="25000"/>
                  </a:schemeClr>
                </a:solidFill>
              </a:rPr>
              <a:t>Publicaciones</a:t>
            </a:r>
            <a:r>
              <a:rPr lang="en-US" sz="1800" dirty="0">
                <a:solidFill>
                  <a:schemeClr val="bg2">
                    <a:lumMod val="25000"/>
                  </a:schemeClr>
                </a:solidFill>
              </a:rPr>
              <a:t> </a:t>
            </a:r>
            <a:r>
              <a:rPr lang="en-US" sz="1800" dirty="0" err="1">
                <a:solidFill>
                  <a:schemeClr val="bg2">
                    <a:lumMod val="25000"/>
                  </a:schemeClr>
                </a:solidFill>
              </a:rPr>
              <a:t>sobre</a:t>
            </a:r>
            <a:r>
              <a:rPr lang="en-US" sz="1800" dirty="0">
                <a:solidFill>
                  <a:schemeClr val="bg2">
                    <a:lumMod val="25000"/>
                  </a:schemeClr>
                </a:solidFill>
              </a:rPr>
              <a:t> </a:t>
            </a:r>
            <a:r>
              <a:rPr lang="en-US" sz="1800" dirty="0" err="1">
                <a:solidFill>
                  <a:schemeClr val="bg2">
                    <a:lumMod val="25000"/>
                  </a:schemeClr>
                </a:solidFill>
              </a:rPr>
              <a:t>factores</a:t>
            </a:r>
            <a:r>
              <a:rPr lang="en-US" sz="1800" dirty="0">
                <a:solidFill>
                  <a:schemeClr val="bg2">
                    <a:lumMod val="25000"/>
                  </a:schemeClr>
                </a:solidFill>
              </a:rPr>
              <a:t> </a:t>
            </a:r>
            <a:r>
              <a:rPr lang="en-US" sz="1800" dirty="0" err="1">
                <a:solidFill>
                  <a:schemeClr val="bg2">
                    <a:lumMod val="25000"/>
                  </a:schemeClr>
                </a:solidFill>
              </a:rPr>
              <a:t>psicosociales</a:t>
            </a:r>
            <a:r>
              <a:rPr lang="en-US" sz="1800" dirty="0">
                <a:solidFill>
                  <a:schemeClr val="bg2">
                    <a:lumMod val="25000"/>
                  </a:schemeClr>
                </a:solidFill>
              </a:rPr>
              <a:t> </a:t>
            </a:r>
            <a:r>
              <a:rPr lang="en-US" sz="1800" dirty="0" err="1">
                <a:solidFill>
                  <a:schemeClr val="bg2">
                    <a:lumMod val="25000"/>
                  </a:schemeClr>
                </a:solidFill>
              </a:rPr>
              <a:t>en</a:t>
            </a:r>
            <a:r>
              <a:rPr lang="en-US" sz="1800" dirty="0">
                <a:solidFill>
                  <a:schemeClr val="bg2">
                    <a:lumMod val="25000"/>
                  </a:schemeClr>
                </a:solidFill>
              </a:rPr>
              <a:t> la </a:t>
            </a:r>
            <a:r>
              <a:rPr lang="en-US" sz="1800" dirty="0" err="1">
                <a:solidFill>
                  <a:schemeClr val="bg2">
                    <a:lumMod val="25000"/>
                  </a:schemeClr>
                </a:solidFill>
              </a:rPr>
              <a:t>empresa</a:t>
            </a:r>
            <a:r>
              <a:rPr lang="en-US" sz="1800" dirty="0">
                <a:solidFill>
                  <a:schemeClr val="bg2">
                    <a:lumMod val="25000"/>
                  </a:schemeClr>
                </a:solidFill>
              </a:rPr>
              <a:t> (</a:t>
            </a:r>
            <a:r>
              <a:rPr lang="en-US" sz="1800" dirty="0" err="1">
                <a:solidFill>
                  <a:schemeClr val="bg2">
                    <a:lumMod val="25000"/>
                  </a:schemeClr>
                </a:solidFill>
              </a:rPr>
              <a:t>Misión</a:t>
            </a:r>
            <a:r>
              <a:rPr lang="en-US" sz="1800" dirty="0">
                <a:solidFill>
                  <a:schemeClr val="bg2">
                    <a:lumMod val="25000"/>
                  </a:schemeClr>
                </a:solidFill>
              </a:rPr>
              <a:t>, </a:t>
            </a:r>
            <a:r>
              <a:rPr lang="en-US" sz="1800" dirty="0" err="1">
                <a:solidFill>
                  <a:schemeClr val="bg2">
                    <a:lumMod val="25000"/>
                  </a:schemeClr>
                </a:solidFill>
              </a:rPr>
              <a:t>Visión</a:t>
            </a:r>
            <a:r>
              <a:rPr lang="en-US" sz="1800" dirty="0">
                <a:solidFill>
                  <a:schemeClr val="bg2">
                    <a:lumMod val="25000"/>
                  </a:schemeClr>
                </a:solidFill>
              </a:rPr>
              <a:t>, </a:t>
            </a:r>
            <a:r>
              <a:rPr lang="en-US" sz="1800" dirty="0" err="1">
                <a:solidFill>
                  <a:schemeClr val="bg2">
                    <a:lumMod val="25000"/>
                  </a:schemeClr>
                </a:solidFill>
              </a:rPr>
              <a:t>valores</a:t>
            </a:r>
            <a:r>
              <a:rPr lang="en-US" sz="1800" dirty="0">
                <a:solidFill>
                  <a:schemeClr val="bg2">
                    <a:lumMod val="25000"/>
                  </a:schemeClr>
                </a:solidFill>
              </a:rPr>
              <a:t>, </a:t>
            </a:r>
            <a:r>
              <a:rPr lang="en-US" sz="1800" dirty="0" err="1">
                <a:solidFill>
                  <a:schemeClr val="bg2">
                    <a:lumMod val="25000"/>
                  </a:schemeClr>
                </a:solidFill>
              </a:rPr>
              <a:t>otros</a:t>
            </a:r>
            <a:r>
              <a:rPr lang="en-US" sz="1800" dirty="0">
                <a:solidFill>
                  <a:schemeClr val="bg2">
                    <a:lumMod val="25000"/>
                  </a:schemeClr>
                </a:solidFill>
              </a:rPr>
              <a:t>).</a:t>
            </a:r>
          </a:p>
          <a:p>
            <a:pPr marL="285750" indent="-228600">
              <a:buFont typeface="Arial" panose="020B0604020202020204" pitchFamily="34" charset="0"/>
              <a:buChar char="•"/>
            </a:pPr>
            <a:r>
              <a:rPr lang="en-US" sz="1800" dirty="0" err="1">
                <a:solidFill>
                  <a:schemeClr val="bg2">
                    <a:lumMod val="25000"/>
                  </a:schemeClr>
                </a:solidFill>
              </a:rPr>
              <a:t>Procedimiento</a:t>
            </a:r>
            <a:r>
              <a:rPr lang="en-US" sz="1800" dirty="0">
                <a:solidFill>
                  <a:schemeClr val="bg2">
                    <a:lumMod val="25000"/>
                  </a:schemeClr>
                </a:solidFill>
              </a:rPr>
              <a:t> </a:t>
            </a:r>
            <a:r>
              <a:rPr lang="en-US" sz="1800" dirty="0" err="1">
                <a:solidFill>
                  <a:schemeClr val="bg2">
                    <a:lumMod val="25000"/>
                  </a:schemeClr>
                </a:solidFill>
              </a:rPr>
              <a:t>sobre</a:t>
            </a:r>
            <a:r>
              <a:rPr lang="en-US" sz="1800" dirty="0">
                <a:solidFill>
                  <a:schemeClr val="bg2">
                    <a:lumMod val="25000"/>
                  </a:schemeClr>
                </a:solidFill>
              </a:rPr>
              <a:t> </a:t>
            </a:r>
            <a:r>
              <a:rPr lang="en-US" sz="1800" dirty="0" err="1">
                <a:solidFill>
                  <a:schemeClr val="bg2">
                    <a:lumMod val="25000"/>
                  </a:schemeClr>
                </a:solidFill>
              </a:rPr>
              <a:t>factores</a:t>
            </a:r>
            <a:r>
              <a:rPr lang="en-US" sz="1800" dirty="0">
                <a:solidFill>
                  <a:schemeClr val="bg2">
                    <a:lumMod val="25000"/>
                  </a:schemeClr>
                </a:solidFill>
              </a:rPr>
              <a:t> </a:t>
            </a:r>
            <a:r>
              <a:rPr lang="en-US" sz="1800" dirty="0" err="1">
                <a:solidFill>
                  <a:schemeClr val="bg2">
                    <a:lumMod val="25000"/>
                  </a:schemeClr>
                </a:solidFill>
              </a:rPr>
              <a:t>psicosociales</a:t>
            </a:r>
            <a:r>
              <a:rPr lang="en-US" sz="1800" dirty="0">
                <a:solidFill>
                  <a:schemeClr val="bg2">
                    <a:lumMod val="25000"/>
                  </a:schemeClr>
                </a:solidFill>
              </a:rPr>
              <a:t> y de la </a:t>
            </a:r>
            <a:r>
              <a:rPr lang="en-US" sz="1800" dirty="0" err="1">
                <a:solidFill>
                  <a:schemeClr val="bg2">
                    <a:lumMod val="25000"/>
                  </a:schemeClr>
                </a:solidFill>
              </a:rPr>
              <a:t>atención</a:t>
            </a:r>
            <a:r>
              <a:rPr lang="en-US" sz="1800" dirty="0">
                <a:solidFill>
                  <a:schemeClr val="bg2">
                    <a:lumMod val="25000"/>
                  </a:schemeClr>
                </a:solidFill>
              </a:rPr>
              <a:t> de </a:t>
            </a:r>
            <a:r>
              <a:rPr lang="en-US" sz="1800" dirty="0" err="1">
                <a:solidFill>
                  <a:schemeClr val="bg2">
                    <a:lumMod val="25000"/>
                  </a:schemeClr>
                </a:solidFill>
              </a:rPr>
              <a:t>evento</a:t>
            </a:r>
            <a:r>
              <a:rPr lang="en-US" sz="1800" dirty="0">
                <a:solidFill>
                  <a:schemeClr val="bg2">
                    <a:lumMod val="25000"/>
                  </a:schemeClr>
                </a:solidFill>
              </a:rPr>
              <a:t> </a:t>
            </a:r>
            <a:r>
              <a:rPr lang="en-US" sz="1800" dirty="0" err="1">
                <a:solidFill>
                  <a:schemeClr val="bg2">
                    <a:lumMod val="25000"/>
                  </a:schemeClr>
                </a:solidFill>
              </a:rPr>
              <a:t>traumático</a:t>
            </a:r>
            <a:r>
              <a:rPr lang="en-US" sz="1800" dirty="0">
                <a:solidFill>
                  <a:schemeClr val="bg2">
                    <a:lumMod val="25000"/>
                  </a:schemeClr>
                </a:solidFill>
              </a:rPr>
              <a:t> </a:t>
            </a:r>
            <a:r>
              <a:rPr lang="en-US" sz="1800" dirty="0" err="1">
                <a:solidFill>
                  <a:schemeClr val="bg2">
                    <a:lumMod val="25000"/>
                  </a:schemeClr>
                </a:solidFill>
              </a:rPr>
              <a:t>severo</a:t>
            </a:r>
            <a:r>
              <a:rPr lang="en-US" sz="1800" dirty="0">
                <a:solidFill>
                  <a:schemeClr val="bg2">
                    <a:lumMod val="25000"/>
                  </a:schemeClr>
                </a:solidFill>
              </a:rPr>
              <a:t>.</a:t>
            </a:r>
          </a:p>
          <a:p>
            <a:pPr marL="285750" indent="-228600">
              <a:buFont typeface="Arial" panose="020B0604020202020204" pitchFamily="34" charset="0"/>
              <a:buChar char="•"/>
            </a:pPr>
            <a:r>
              <a:rPr lang="en-US" sz="1800" dirty="0" err="1">
                <a:solidFill>
                  <a:schemeClr val="bg2">
                    <a:lumMod val="25000"/>
                  </a:schemeClr>
                </a:solidFill>
              </a:rPr>
              <a:t>Mecanismo</a:t>
            </a:r>
            <a:r>
              <a:rPr lang="en-US" sz="1800" dirty="0">
                <a:solidFill>
                  <a:schemeClr val="bg2">
                    <a:lumMod val="25000"/>
                  </a:schemeClr>
                </a:solidFill>
              </a:rPr>
              <a:t> para </a:t>
            </a:r>
            <a:r>
              <a:rPr lang="en-US" sz="1800" dirty="0" err="1">
                <a:solidFill>
                  <a:schemeClr val="bg2">
                    <a:lumMod val="25000"/>
                  </a:schemeClr>
                </a:solidFill>
              </a:rPr>
              <a:t>quejas</a:t>
            </a:r>
            <a:r>
              <a:rPr lang="en-US" sz="1800" dirty="0">
                <a:solidFill>
                  <a:schemeClr val="bg2">
                    <a:lumMod val="25000"/>
                  </a:schemeClr>
                </a:solidFill>
              </a:rPr>
              <a:t> y </a:t>
            </a:r>
            <a:r>
              <a:rPr lang="en-US" sz="1800" dirty="0" err="1">
                <a:solidFill>
                  <a:schemeClr val="bg2">
                    <a:lumMod val="25000"/>
                  </a:schemeClr>
                </a:solidFill>
              </a:rPr>
              <a:t>denuncias</a:t>
            </a:r>
            <a:r>
              <a:rPr lang="en-US" sz="1800" dirty="0">
                <a:solidFill>
                  <a:schemeClr val="bg2">
                    <a:lumMod val="25000"/>
                  </a:schemeClr>
                </a:solidFill>
              </a:rPr>
              <a:t> de </a:t>
            </a:r>
            <a:r>
              <a:rPr lang="en-US" sz="1800" dirty="0" err="1">
                <a:solidFill>
                  <a:schemeClr val="bg2">
                    <a:lumMod val="25000"/>
                  </a:schemeClr>
                </a:solidFill>
              </a:rPr>
              <a:t>violencia</a:t>
            </a:r>
            <a:r>
              <a:rPr lang="en-US" sz="1800" dirty="0">
                <a:solidFill>
                  <a:schemeClr val="bg2">
                    <a:lumMod val="25000"/>
                  </a:schemeClr>
                </a:solidFill>
              </a:rPr>
              <a:t> </a:t>
            </a:r>
            <a:r>
              <a:rPr lang="en-US" sz="1800" dirty="0" err="1">
                <a:solidFill>
                  <a:schemeClr val="bg2">
                    <a:lumMod val="25000"/>
                  </a:schemeClr>
                </a:solidFill>
              </a:rPr>
              <a:t>laboral</a:t>
            </a:r>
            <a:r>
              <a:rPr lang="en-US" sz="1800" dirty="0">
                <a:solidFill>
                  <a:schemeClr val="bg2">
                    <a:lumMod val="25000"/>
                  </a:schemeClr>
                </a:solidFill>
              </a:rPr>
              <a:t>. </a:t>
            </a:r>
          </a:p>
          <a:p>
            <a:pPr marL="285750" indent="-228600">
              <a:buFont typeface="Arial" panose="020B0604020202020204" pitchFamily="34" charset="0"/>
              <a:buChar char="•"/>
            </a:pPr>
            <a:r>
              <a:rPr lang="en-US" sz="1800" dirty="0" err="1">
                <a:solidFill>
                  <a:schemeClr val="bg2">
                    <a:lumMod val="25000"/>
                  </a:schemeClr>
                </a:solidFill>
              </a:rPr>
              <a:t>Aplicación</a:t>
            </a:r>
            <a:r>
              <a:rPr lang="en-US" sz="1800" dirty="0">
                <a:solidFill>
                  <a:schemeClr val="bg2">
                    <a:lumMod val="25000"/>
                  </a:schemeClr>
                </a:solidFill>
              </a:rPr>
              <a:t> de </a:t>
            </a:r>
            <a:r>
              <a:rPr lang="en-US" sz="1800" dirty="0" err="1">
                <a:solidFill>
                  <a:schemeClr val="bg2">
                    <a:lumMod val="25000"/>
                  </a:schemeClr>
                </a:solidFill>
              </a:rPr>
              <a:t>encuestas</a:t>
            </a:r>
            <a:r>
              <a:rPr lang="en-US" sz="1800" dirty="0">
                <a:solidFill>
                  <a:schemeClr val="bg2">
                    <a:lumMod val="25000"/>
                  </a:schemeClr>
                </a:solidFill>
              </a:rPr>
              <a:t>.</a:t>
            </a:r>
          </a:p>
          <a:p>
            <a:pPr marL="285750" indent="-228600">
              <a:buFont typeface="Arial" panose="020B0604020202020204" pitchFamily="34" charset="0"/>
              <a:buChar char="•"/>
            </a:pPr>
            <a:r>
              <a:rPr lang="en-US" sz="1800" dirty="0" err="1">
                <a:solidFill>
                  <a:schemeClr val="bg2">
                    <a:lumMod val="25000"/>
                  </a:schemeClr>
                </a:solidFill>
              </a:rPr>
              <a:t>Diagnóstico</a:t>
            </a:r>
            <a:r>
              <a:rPr lang="en-US" sz="1800" dirty="0">
                <a:solidFill>
                  <a:schemeClr val="bg2">
                    <a:lumMod val="25000"/>
                  </a:schemeClr>
                </a:solidFill>
              </a:rPr>
              <a:t> </a:t>
            </a:r>
            <a:r>
              <a:rPr lang="en-US" sz="1800" dirty="0" err="1">
                <a:solidFill>
                  <a:schemeClr val="bg2">
                    <a:lumMod val="25000"/>
                  </a:schemeClr>
                </a:solidFill>
              </a:rPr>
              <a:t>basado</a:t>
            </a:r>
            <a:r>
              <a:rPr lang="en-US" sz="1800" dirty="0">
                <a:solidFill>
                  <a:schemeClr val="bg2">
                    <a:lumMod val="25000"/>
                  </a:schemeClr>
                </a:solidFill>
              </a:rPr>
              <a:t> </a:t>
            </a:r>
            <a:r>
              <a:rPr lang="en-US" sz="1800" dirty="0" err="1">
                <a:solidFill>
                  <a:schemeClr val="bg2">
                    <a:lumMod val="25000"/>
                  </a:schemeClr>
                </a:solidFill>
              </a:rPr>
              <a:t>en</a:t>
            </a:r>
            <a:r>
              <a:rPr lang="en-US" sz="1800" dirty="0">
                <a:solidFill>
                  <a:schemeClr val="bg2">
                    <a:lumMod val="25000"/>
                  </a:schemeClr>
                </a:solidFill>
              </a:rPr>
              <a:t> </a:t>
            </a:r>
            <a:r>
              <a:rPr lang="en-US" sz="1800" dirty="0" err="1">
                <a:solidFill>
                  <a:schemeClr val="bg2">
                    <a:lumMod val="25000"/>
                  </a:schemeClr>
                </a:solidFill>
              </a:rPr>
              <a:t>encuestas</a:t>
            </a:r>
            <a:r>
              <a:rPr lang="en-US" sz="1800" dirty="0">
                <a:solidFill>
                  <a:schemeClr val="bg2">
                    <a:lumMod val="25000"/>
                  </a:schemeClr>
                </a:solidFill>
              </a:rPr>
              <a:t>.</a:t>
            </a:r>
          </a:p>
          <a:p>
            <a:pPr marL="285750" indent="-228600">
              <a:buFont typeface="Arial" panose="020B0604020202020204" pitchFamily="34" charset="0"/>
              <a:buChar char="•"/>
            </a:pPr>
            <a:r>
              <a:rPr lang="en-US" sz="1800" dirty="0">
                <a:solidFill>
                  <a:schemeClr val="bg2">
                    <a:lumMod val="25000"/>
                  </a:schemeClr>
                </a:solidFill>
              </a:rPr>
              <a:t>Plan de </a:t>
            </a:r>
            <a:r>
              <a:rPr lang="en-US" sz="1800" dirty="0" err="1">
                <a:solidFill>
                  <a:schemeClr val="bg2">
                    <a:lumMod val="25000"/>
                  </a:schemeClr>
                </a:solidFill>
              </a:rPr>
              <a:t>acción</a:t>
            </a:r>
            <a:r>
              <a:rPr lang="en-US" sz="1800" dirty="0">
                <a:solidFill>
                  <a:schemeClr val="bg2">
                    <a:lumMod val="25000"/>
                  </a:schemeClr>
                </a:solidFill>
              </a:rPr>
              <a:t> </a:t>
            </a:r>
            <a:r>
              <a:rPr lang="en-US" sz="1800" dirty="0" err="1">
                <a:solidFill>
                  <a:schemeClr val="bg2">
                    <a:lumMod val="25000"/>
                  </a:schemeClr>
                </a:solidFill>
              </a:rPr>
              <a:t>en</a:t>
            </a:r>
            <a:r>
              <a:rPr lang="en-US" sz="1800" dirty="0">
                <a:solidFill>
                  <a:schemeClr val="bg2">
                    <a:lumMod val="25000"/>
                  </a:schemeClr>
                </a:solidFill>
              </a:rPr>
              <a:t> base al </a:t>
            </a:r>
            <a:r>
              <a:rPr lang="en-US" sz="1800" dirty="0" err="1">
                <a:solidFill>
                  <a:schemeClr val="bg2">
                    <a:lumMod val="25000"/>
                  </a:schemeClr>
                </a:solidFill>
              </a:rPr>
              <a:t>Diagnóstico</a:t>
            </a:r>
            <a:r>
              <a:rPr lang="en-US" sz="1800" dirty="0">
                <a:solidFill>
                  <a:schemeClr val="bg2">
                    <a:lumMod val="25000"/>
                  </a:schemeClr>
                </a:solidFill>
              </a:rPr>
              <a:t>.  </a:t>
            </a:r>
          </a:p>
          <a:p>
            <a:pPr marL="285750" indent="-228600">
              <a:buFont typeface="Arial" panose="020B0604020202020204" pitchFamily="34" charset="0"/>
              <a:buChar char="•"/>
            </a:pPr>
            <a:r>
              <a:rPr lang="en-US" sz="1800" dirty="0" err="1">
                <a:solidFill>
                  <a:schemeClr val="bg2">
                    <a:lumMod val="25000"/>
                  </a:schemeClr>
                </a:solidFill>
              </a:rPr>
              <a:t>Capacitación</a:t>
            </a:r>
            <a:r>
              <a:rPr lang="en-US" sz="1800" dirty="0">
                <a:solidFill>
                  <a:schemeClr val="bg2">
                    <a:lumMod val="25000"/>
                  </a:schemeClr>
                </a:solidFill>
              </a:rPr>
              <a:t> </a:t>
            </a:r>
            <a:r>
              <a:rPr lang="en-US" sz="1800" dirty="0" err="1">
                <a:solidFill>
                  <a:schemeClr val="bg2">
                    <a:lumMod val="25000"/>
                  </a:schemeClr>
                </a:solidFill>
              </a:rPr>
              <a:t>anual</a:t>
            </a:r>
            <a:r>
              <a:rPr lang="en-US" sz="1800" dirty="0">
                <a:solidFill>
                  <a:schemeClr val="bg2">
                    <a:lumMod val="25000"/>
                  </a:schemeClr>
                </a:solidFill>
              </a:rPr>
              <a:t> </a:t>
            </a:r>
            <a:r>
              <a:rPr lang="en-US" sz="1800" dirty="0" err="1">
                <a:solidFill>
                  <a:schemeClr val="bg2">
                    <a:lumMod val="25000"/>
                  </a:schemeClr>
                </a:solidFill>
              </a:rPr>
              <a:t>en</a:t>
            </a:r>
            <a:r>
              <a:rPr lang="en-US" sz="1800" dirty="0">
                <a:solidFill>
                  <a:schemeClr val="bg2">
                    <a:lumMod val="25000"/>
                  </a:schemeClr>
                </a:solidFill>
              </a:rPr>
              <a:t> base al </a:t>
            </a:r>
            <a:r>
              <a:rPr lang="en-US" sz="1800" dirty="0" err="1">
                <a:solidFill>
                  <a:schemeClr val="bg2">
                    <a:lumMod val="25000"/>
                  </a:schemeClr>
                </a:solidFill>
              </a:rPr>
              <a:t>diagnóstico</a:t>
            </a:r>
            <a:r>
              <a:rPr lang="en-US" sz="1800" dirty="0">
                <a:solidFill>
                  <a:schemeClr val="bg2">
                    <a:lumMod val="25000"/>
                  </a:schemeClr>
                </a:solidFill>
              </a:rPr>
              <a:t>.</a:t>
            </a:r>
          </a:p>
          <a:p>
            <a:pPr marL="285750" indent="-228600">
              <a:buFont typeface="Arial" panose="020B0604020202020204" pitchFamily="34" charset="0"/>
              <a:buChar char="•"/>
            </a:pPr>
            <a:r>
              <a:rPr lang="en-US" sz="1800" dirty="0" err="1">
                <a:solidFill>
                  <a:schemeClr val="bg2">
                    <a:lumMod val="25000"/>
                  </a:schemeClr>
                </a:solidFill>
              </a:rPr>
              <a:t>Contar</a:t>
            </a:r>
            <a:r>
              <a:rPr lang="en-US" sz="1800" dirty="0">
                <a:solidFill>
                  <a:schemeClr val="bg2">
                    <a:lumMod val="25000"/>
                  </a:schemeClr>
                </a:solidFill>
              </a:rPr>
              <a:t> con red de </a:t>
            </a:r>
            <a:r>
              <a:rPr lang="en-US" sz="1800" dirty="0" err="1">
                <a:solidFill>
                  <a:schemeClr val="bg2">
                    <a:lumMod val="25000"/>
                  </a:schemeClr>
                </a:solidFill>
              </a:rPr>
              <a:t>apoyo</a:t>
            </a:r>
            <a:r>
              <a:rPr lang="en-US" sz="1800" dirty="0">
                <a:solidFill>
                  <a:schemeClr val="bg2">
                    <a:lumMod val="25000"/>
                  </a:schemeClr>
                </a:solidFill>
              </a:rPr>
              <a:t> </a:t>
            </a:r>
            <a:r>
              <a:rPr lang="en-US" sz="1800" dirty="0" err="1">
                <a:solidFill>
                  <a:schemeClr val="bg2">
                    <a:lumMod val="25000"/>
                  </a:schemeClr>
                </a:solidFill>
              </a:rPr>
              <a:t>psicológico</a:t>
            </a:r>
            <a:r>
              <a:rPr lang="en-US" sz="1800" dirty="0">
                <a:solidFill>
                  <a:schemeClr val="bg2">
                    <a:lumMod val="25000"/>
                  </a:schemeClr>
                </a:solidFill>
              </a:rPr>
              <a:t> y para la </a:t>
            </a:r>
            <a:r>
              <a:rPr lang="en-US" sz="1800" dirty="0" err="1">
                <a:solidFill>
                  <a:schemeClr val="bg2">
                    <a:lumMod val="25000"/>
                  </a:schemeClr>
                </a:solidFill>
              </a:rPr>
              <a:t>atención</a:t>
            </a:r>
            <a:r>
              <a:rPr lang="en-US" sz="1800" dirty="0">
                <a:solidFill>
                  <a:schemeClr val="bg2">
                    <a:lumMod val="25000"/>
                  </a:schemeClr>
                </a:solidFill>
              </a:rPr>
              <a:t> de </a:t>
            </a:r>
            <a:r>
              <a:rPr lang="en-US" sz="1800" dirty="0" err="1">
                <a:solidFill>
                  <a:schemeClr val="bg2">
                    <a:lumMod val="25000"/>
                  </a:schemeClr>
                </a:solidFill>
              </a:rPr>
              <a:t>casos</a:t>
            </a:r>
            <a:r>
              <a:rPr lang="en-US" sz="1800" dirty="0">
                <a:solidFill>
                  <a:schemeClr val="bg2">
                    <a:lumMod val="25000"/>
                  </a:schemeClr>
                </a:solidFill>
              </a:rPr>
              <a:t> </a:t>
            </a:r>
            <a:r>
              <a:rPr lang="en-US" sz="1800" dirty="0" err="1">
                <a:solidFill>
                  <a:schemeClr val="bg2">
                    <a:lumMod val="25000"/>
                  </a:schemeClr>
                </a:solidFill>
              </a:rPr>
              <a:t>especiales</a:t>
            </a:r>
            <a:r>
              <a:rPr lang="en-US" sz="1800" dirty="0">
                <a:solidFill>
                  <a:schemeClr val="bg2">
                    <a:lumMod val="25000"/>
                  </a:schemeClr>
                </a:solidFill>
              </a:rPr>
              <a:t>.</a:t>
            </a:r>
          </a:p>
          <a:p>
            <a:pPr indent="-228600">
              <a:buFont typeface="Arial" panose="020B0604020202020204" pitchFamily="34" charset="0"/>
              <a:buChar char="•"/>
            </a:pPr>
            <a:endParaRPr lang="en-US" sz="1800" dirty="0">
              <a:solidFill>
                <a:schemeClr val="tx1">
                  <a:lumMod val="65000"/>
                  <a:lumOff val="35000"/>
                </a:schemeClr>
              </a:solidFill>
            </a:endParaRPr>
          </a:p>
          <a:p>
            <a:pPr indent="-228600">
              <a:buFont typeface="Arial" panose="020B0604020202020204" pitchFamily="34" charset="0"/>
              <a:buChar char="•"/>
            </a:pPr>
            <a:endParaRPr lang="en-US" sz="1800" dirty="0">
              <a:solidFill>
                <a:schemeClr val="tx1">
                  <a:lumMod val="65000"/>
                  <a:lumOff val="35000"/>
                </a:schemeClr>
              </a:solidFill>
            </a:endParaRPr>
          </a:p>
        </p:txBody>
      </p:sp>
      <p:pic>
        <p:nvPicPr>
          <p:cNvPr id="6" name="Imagen 5">
            <a:extLst>
              <a:ext uri="{FF2B5EF4-FFF2-40B4-BE49-F238E27FC236}">
                <a16:creationId xmlns:a16="http://schemas.microsoft.com/office/drawing/2014/main" id="{F5EB2BB6-C453-4B68-8AA5-F88E6CCEEF59}"/>
              </a:ext>
            </a:extLst>
          </p:cNvPr>
          <p:cNvPicPr>
            <a:picLocks noChangeAspect="1"/>
          </p:cNvPicPr>
          <p:nvPr/>
        </p:nvPicPr>
        <p:blipFill>
          <a:blip r:embed="rId4"/>
          <a:stretch>
            <a:fillRect/>
          </a:stretch>
        </p:blipFill>
        <p:spPr>
          <a:xfrm>
            <a:off x="9965853" y="6057592"/>
            <a:ext cx="2183283" cy="790966"/>
          </a:xfrm>
          <a:prstGeom prst="rect">
            <a:avLst/>
          </a:prstGeom>
        </p:spPr>
      </p:pic>
      <p:sp>
        <p:nvSpPr>
          <p:cNvPr id="10" name="Título 1">
            <a:extLst>
              <a:ext uri="{FF2B5EF4-FFF2-40B4-BE49-F238E27FC236}">
                <a16:creationId xmlns:a16="http://schemas.microsoft.com/office/drawing/2014/main" id="{6C9B611C-0137-411C-BFF7-4498D01DC6EF}"/>
              </a:ext>
            </a:extLst>
          </p:cNvPr>
          <p:cNvSpPr>
            <a:spLocks noGrp="1"/>
          </p:cNvSpPr>
          <p:nvPr>
            <p:ph type="title"/>
          </p:nvPr>
        </p:nvSpPr>
        <p:spPr>
          <a:xfrm>
            <a:off x="639756" y="0"/>
            <a:ext cx="8596668" cy="1320800"/>
          </a:xfrm>
        </p:spPr>
        <p:txBody>
          <a:bodyPr>
            <a:normAutofit/>
          </a:bodyPr>
          <a:lstStyle/>
          <a:p>
            <a:r>
              <a:rPr lang="es-ES" sz="3600" dirty="0"/>
              <a:t>NOM 035 STPS 2018. </a:t>
            </a:r>
            <a:endParaRPr lang="es-MX" sz="3600" dirty="0"/>
          </a:p>
        </p:txBody>
      </p:sp>
    </p:spTree>
    <p:extLst>
      <p:ext uri="{BB962C8B-B14F-4D97-AF65-F5344CB8AC3E}">
        <p14:creationId xmlns:p14="http://schemas.microsoft.com/office/powerpoint/2010/main" val="34430276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B424846-1B39-43F4-89E2-0470D4D9A925}"/>
              </a:ext>
            </a:extLst>
          </p:cNvPr>
          <p:cNvSpPr>
            <a:spLocks noGrp="1"/>
          </p:cNvSpPr>
          <p:nvPr>
            <p:ph type="title"/>
          </p:nvPr>
        </p:nvSpPr>
        <p:spPr/>
        <p:txBody>
          <a:bodyPr/>
          <a:lstStyle/>
          <a:p>
            <a:r>
              <a:rPr lang="es-ES" dirty="0"/>
              <a:t>NOM 030 STPS 2009</a:t>
            </a:r>
            <a:endParaRPr lang="es-MX" dirty="0"/>
          </a:p>
        </p:txBody>
      </p:sp>
      <p:sp>
        <p:nvSpPr>
          <p:cNvPr id="6" name="Marcador de contenido 5">
            <a:extLst>
              <a:ext uri="{FF2B5EF4-FFF2-40B4-BE49-F238E27FC236}">
                <a16:creationId xmlns:a16="http://schemas.microsoft.com/office/drawing/2014/main" id="{E6F81F8E-F9DF-4547-8279-36479BB01D71}"/>
              </a:ext>
            </a:extLst>
          </p:cNvPr>
          <p:cNvSpPr>
            <a:spLocks noGrp="1"/>
          </p:cNvSpPr>
          <p:nvPr>
            <p:ph idx="1"/>
          </p:nvPr>
        </p:nvSpPr>
        <p:spPr>
          <a:xfrm>
            <a:off x="228600" y="1270000"/>
            <a:ext cx="8596668" cy="3880773"/>
          </a:xfrm>
        </p:spPr>
        <p:txBody>
          <a:bodyPr/>
          <a:lstStyle/>
          <a:p>
            <a:r>
              <a:rPr lang="es-ES" dirty="0"/>
              <a:t>Servicios Preventivos de Salud y Seguridad en el trabajo. </a:t>
            </a:r>
          </a:p>
          <a:p>
            <a:endParaRPr lang="es-MX" dirty="0"/>
          </a:p>
        </p:txBody>
      </p:sp>
      <p:sp>
        <p:nvSpPr>
          <p:cNvPr id="7" name="Rectangle 1">
            <a:extLst>
              <a:ext uri="{FF2B5EF4-FFF2-40B4-BE49-F238E27FC236}">
                <a16:creationId xmlns:a16="http://schemas.microsoft.com/office/drawing/2014/main" id="{2B2B9F39-94CD-49F2-AEE5-5FEED904F996}"/>
              </a:ext>
            </a:extLst>
          </p:cNvPr>
          <p:cNvSpPr>
            <a:spLocks noChangeArrowheads="1"/>
          </p:cNvSpPr>
          <p:nvPr/>
        </p:nvSpPr>
        <p:spPr bwMode="auto">
          <a:xfrm>
            <a:off x="1552303" y="1779687"/>
            <a:ext cx="660061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25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2563" algn="just"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a:ln>
                  <a:noFill/>
                </a:ln>
                <a:solidFill>
                  <a:srgbClr val="000000"/>
                </a:solidFill>
                <a:effectLst/>
                <a:cs typeface="Arial" panose="020B0604020202020204" pitchFamily="34" charset="0"/>
              </a:rPr>
              <a:t>5. Funciones y actividades del responsable de seguridad y salud en el trabajo</a:t>
            </a:r>
            <a:endParaRPr kumimoji="0" lang="es-MX" altLang="es-MX" b="0" i="0" u="none" strike="noStrike" cap="none" normalizeH="0" baseline="0" dirty="0">
              <a:ln>
                <a:noFill/>
              </a:ln>
              <a:solidFill>
                <a:schemeClr val="tx1"/>
              </a:solidFill>
              <a:effectLst/>
            </a:endParaRPr>
          </a:p>
          <a:p>
            <a:pPr marL="0" marR="0" lvl="0" indent="182563" algn="just" defTabSz="914400" rtl="0" eaLnBrk="0" fontAlgn="base" latinLnBrk="0" hangingPunct="0">
              <a:lnSpc>
                <a:spcPct val="100000"/>
              </a:lnSpc>
              <a:spcBef>
                <a:spcPct val="0"/>
              </a:spcBef>
              <a:spcAft>
                <a:spcPct val="0"/>
              </a:spcAft>
              <a:buClrTx/>
              <a:buSzTx/>
              <a:buFontTx/>
              <a:buNone/>
              <a:tabLst/>
            </a:pPr>
            <a:endParaRPr kumimoji="0" lang="es-MX" altLang="es-MX" b="0" i="0" u="none" strike="noStrike" cap="none" normalizeH="0" baseline="0" dirty="0">
              <a:ln>
                <a:noFill/>
              </a:ln>
              <a:solidFill>
                <a:schemeClr val="tx1"/>
              </a:solidFill>
              <a:effectLst/>
            </a:endParaRPr>
          </a:p>
          <a:p>
            <a:pPr marL="0" marR="0" lvl="0" indent="182563" algn="just"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a:ln>
                  <a:noFill/>
                </a:ln>
                <a:solidFill>
                  <a:srgbClr val="000000"/>
                </a:solidFill>
                <a:effectLst/>
                <a:cs typeface="Arial" panose="020B0604020202020204" pitchFamily="34" charset="0"/>
              </a:rPr>
              <a:t>5.3 </a:t>
            </a:r>
            <a:r>
              <a:rPr kumimoji="0" lang="es-MX" altLang="es-MX" b="0" i="0" u="none" strike="noStrike" cap="none" normalizeH="0" baseline="0" dirty="0">
                <a:ln>
                  <a:noFill/>
                </a:ln>
                <a:solidFill>
                  <a:srgbClr val="000000"/>
                </a:solidFill>
                <a:effectLst/>
                <a:cs typeface="Arial" panose="020B0604020202020204" pitchFamily="34" charset="0"/>
              </a:rPr>
              <a:t>Establecer los mecanismos de respuesta inmediata cuando se detecte un riesgo grave e inminente.</a:t>
            </a:r>
            <a:endParaRPr kumimoji="0" lang="es-MX" altLang="es-MX" b="0" i="0" u="none" strike="noStrike" cap="none" normalizeH="0" baseline="0" dirty="0">
              <a:ln>
                <a:noFill/>
              </a:ln>
              <a:solidFill>
                <a:schemeClr val="tx1"/>
              </a:solidFill>
              <a:effectLst/>
            </a:endParaRPr>
          </a:p>
          <a:p>
            <a:pPr marL="0" marR="0" lvl="0" indent="182563" algn="just"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a:ln>
                  <a:noFill/>
                </a:ln>
                <a:solidFill>
                  <a:srgbClr val="000000"/>
                </a:solidFill>
                <a:effectLst/>
                <a:cs typeface="Arial" panose="020B0604020202020204" pitchFamily="34" charset="0"/>
              </a:rPr>
              <a:t>5.4 </a:t>
            </a:r>
            <a:r>
              <a:rPr kumimoji="0" lang="es-MX" altLang="es-MX" b="0" i="0" u="none" strike="noStrike" cap="none" normalizeH="0" baseline="0" dirty="0">
                <a:ln>
                  <a:noFill/>
                </a:ln>
                <a:solidFill>
                  <a:srgbClr val="000000"/>
                </a:solidFill>
                <a:effectLst/>
                <a:cs typeface="Arial" panose="020B0604020202020204" pitchFamily="34" charset="0"/>
              </a:rPr>
              <a:t>Incorporar en el programa de seguridad y salud en el trabajo o en la relación de acciones preventivas y correctivas de seguridad y salud en el trabajo, las acciones y programas de promoción para la salud de los trabajadores y para la prevención integral de las adicciones que recomienden o dicten las autoridades competentes.</a:t>
            </a:r>
            <a:endParaRPr kumimoji="0" lang="es-MX" altLang="es-MX" b="0" i="0" u="none" strike="noStrike" cap="none" normalizeH="0" baseline="0" dirty="0">
              <a:ln>
                <a:noFill/>
              </a:ln>
              <a:solidFill>
                <a:schemeClr val="tx1"/>
              </a:solidFill>
              <a:effectLst/>
            </a:endParaRPr>
          </a:p>
          <a:p>
            <a:pPr marL="0" marR="0" lvl="0" indent="182563" algn="just" defTabSz="914400" rtl="0" eaLnBrk="0" fontAlgn="base" latinLnBrk="0" hangingPunct="0">
              <a:lnSpc>
                <a:spcPct val="100000"/>
              </a:lnSpc>
              <a:spcBef>
                <a:spcPct val="0"/>
              </a:spcBef>
              <a:spcAft>
                <a:spcPct val="0"/>
              </a:spcAft>
              <a:buClrTx/>
              <a:buSzTx/>
              <a:buFontTx/>
              <a:buNone/>
              <a:tabLst/>
            </a:pPr>
            <a:r>
              <a:rPr kumimoji="0" lang="es-MX" altLang="es-MX" b="1" i="0" u="none" strike="noStrike" cap="none" normalizeH="0" baseline="0" dirty="0">
                <a:ln>
                  <a:noFill/>
                </a:ln>
                <a:solidFill>
                  <a:srgbClr val="000000"/>
                </a:solidFill>
                <a:effectLst/>
                <a:cs typeface="Arial" panose="020B0604020202020204" pitchFamily="34" charset="0"/>
              </a:rPr>
              <a:t>5.5 </a:t>
            </a:r>
            <a:r>
              <a:rPr kumimoji="0" lang="es-MX" altLang="es-MX" b="0" i="0" u="none" strike="noStrike" cap="none" normalizeH="0" baseline="0" dirty="0">
                <a:ln>
                  <a:noFill/>
                </a:ln>
                <a:solidFill>
                  <a:srgbClr val="000000"/>
                </a:solidFill>
                <a:effectLst/>
                <a:highlight>
                  <a:srgbClr val="FFFF00"/>
                </a:highlight>
                <a:cs typeface="Arial" panose="020B0604020202020204" pitchFamily="34" charset="0"/>
              </a:rPr>
              <a:t>Incorporar en el programa </a:t>
            </a:r>
            <a:r>
              <a:rPr kumimoji="0" lang="es-MX" altLang="es-MX" b="0" i="0" u="none" strike="noStrike" cap="none" normalizeH="0" baseline="0" dirty="0">
                <a:ln>
                  <a:noFill/>
                </a:ln>
                <a:solidFill>
                  <a:srgbClr val="000000"/>
                </a:solidFill>
                <a:effectLst/>
                <a:cs typeface="Arial" panose="020B0604020202020204" pitchFamily="34" charset="0"/>
              </a:rPr>
              <a:t>de seguridad y salud en el trabajo o en la relación de acciones preventivas y correctivas de seguridad y salud en el trabajo, las acciones para la </a:t>
            </a:r>
            <a:r>
              <a:rPr kumimoji="0" lang="es-MX" altLang="es-MX" b="1" i="0" u="none" strike="noStrike" cap="none" normalizeH="0" baseline="0" dirty="0">
                <a:ln>
                  <a:noFill/>
                </a:ln>
                <a:solidFill>
                  <a:srgbClr val="000000"/>
                </a:solidFill>
                <a:effectLst/>
                <a:cs typeface="Arial" panose="020B0604020202020204" pitchFamily="34" charset="0"/>
              </a:rPr>
              <a:t>atención de emergencias y contingencias sanitarias </a:t>
            </a:r>
            <a:r>
              <a:rPr kumimoji="0" lang="es-MX" altLang="es-MX" b="0" i="0" u="none" strike="noStrike" cap="none" normalizeH="0" baseline="0" dirty="0">
                <a:ln>
                  <a:noFill/>
                </a:ln>
                <a:solidFill>
                  <a:srgbClr val="000000"/>
                </a:solidFill>
                <a:effectLst/>
                <a:cs typeface="Arial" panose="020B0604020202020204" pitchFamily="34" charset="0"/>
              </a:rPr>
              <a:t>que recomienden o dicten las autoridades competentes.</a:t>
            </a:r>
            <a:endParaRPr kumimoji="0" lang="es-MX" altLang="es-MX"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5105635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C5245C1-A1AD-4508-9710-5B3089C4C9EE}"/>
              </a:ext>
            </a:extLst>
          </p:cNvPr>
          <p:cNvPicPr>
            <a:picLocks noChangeAspect="1"/>
          </p:cNvPicPr>
          <p:nvPr/>
        </p:nvPicPr>
        <p:blipFill rotWithShape="1">
          <a:blip r:embed="rId2"/>
          <a:srcRect l="35342" t="10391" r="35172" b="21082"/>
          <a:stretch/>
        </p:blipFill>
        <p:spPr>
          <a:xfrm>
            <a:off x="5895584" y="1149263"/>
            <a:ext cx="3594971" cy="4697260"/>
          </a:xfrm>
          <a:prstGeom prst="rect">
            <a:avLst/>
          </a:prstGeom>
        </p:spPr>
      </p:pic>
      <p:sp>
        <p:nvSpPr>
          <p:cNvPr id="2" name="Título 1">
            <a:extLst>
              <a:ext uri="{FF2B5EF4-FFF2-40B4-BE49-F238E27FC236}">
                <a16:creationId xmlns:a16="http://schemas.microsoft.com/office/drawing/2014/main" id="{8D216965-C857-4095-BF4D-1CA695F15E04}"/>
              </a:ext>
            </a:extLst>
          </p:cNvPr>
          <p:cNvSpPr>
            <a:spLocks noGrp="1"/>
          </p:cNvSpPr>
          <p:nvPr>
            <p:ph type="title"/>
          </p:nvPr>
        </p:nvSpPr>
        <p:spPr>
          <a:xfrm>
            <a:off x="137785" y="207723"/>
            <a:ext cx="8596668" cy="743211"/>
          </a:xfrm>
        </p:spPr>
        <p:txBody>
          <a:bodyPr/>
          <a:lstStyle/>
          <a:p>
            <a:r>
              <a:rPr lang="es-ES" dirty="0"/>
              <a:t>NUEVOS LINEAMIENTOS COVID. </a:t>
            </a:r>
            <a:endParaRPr lang="es-MX" dirty="0"/>
          </a:p>
        </p:txBody>
      </p:sp>
      <p:pic>
        <p:nvPicPr>
          <p:cNvPr id="4" name="Imagen 3">
            <a:extLst>
              <a:ext uri="{FF2B5EF4-FFF2-40B4-BE49-F238E27FC236}">
                <a16:creationId xmlns:a16="http://schemas.microsoft.com/office/drawing/2014/main" id="{1C434F0B-1B26-4F8B-BBF4-045BA2C1111E}"/>
              </a:ext>
            </a:extLst>
          </p:cNvPr>
          <p:cNvPicPr>
            <a:picLocks noChangeAspect="1"/>
          </p:cNvPicPr>
          <p:nvPr/>
        </p:nvPicPr>
        <p:blipFill rotWithShape="1">
          <a:blip r:embed="rId3"/>
          <a:srcRect l="4213" t="14778" r="28391" b="5550"/>
          <a:stretch/>
        </p:blipFill>
        <p:spPr>
          <a:xfrm>
            <a:off x="3418552" y="3484196"/>
            <a:ext cx="4465242" cy="2967752"/>
          </a:xfrm>
          <a:prstGeom prst="rect">
            <a:avLst/>
          </a:prstGeom>
        </p:spPr>
      </p:pic>
      <p:pic>
        <p:nvPicPr>
          <p:cNvPr id="5" name="Imagen 4">
            <a:extLst>
              <a:ext uri="{FF2B5EF4-FFF2-40B4-BE49-F238E27FC236}">
                <a16:creationId xmlns:a16="http://schemas.microsoft.com/office/drawing/2014/main" id="{4DD52A44-DC85-4E03-ABB4-2283B986B869}"/>
              </a:ext>
            </a:extLst>
          </p:cNvPr>
          <p:cNvPicPr>
            <a:picLocks noChangeAspect="1"/>
          </p:cNvPicPr>
          <p:nvPr/>
        </p:nvPicPr>
        <p:blipFill rotWithShape="1">
          <a:blip r:embed="rId4"/>
          <a:srcRect l="61439" t="13315" r="11027" b="20169"/>
          <a:stretch/>
        </p:blipFill>
        <p:spPr>
          <a:xfrm>
            <a:off x="137785" y="1149263"/>
            <a:ext cx="3356976" cy="4559474"/>
          </a:xfrm>
          <a:prstGeom prst="rect">
            <a:avLst/>
          </a:prstGeom>
        </p:spPr>
      </p:pic>
    </p:spTree>
    <p:extLst>
      <p:ext uri="{BB962C8B-B14F-4D97-AF65-F5344CB8AC3E}">
        <p14:creationId xmlns:p14="http://schemas.microsoft.com/office/powerpoint/2010/main" val="15342399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894A5F-C2B4-4FFE-9F04-FBFDED11E339}"/>
              </a:ext>
            </a:extLst>
          </p:cNvPr>
          <p:cNvSpPr>
            <a:spLocks noGrp="1"/>
          </p:cNvSpPr>
          <p:nvPr>
            <p:ph type="title"/>
          </p:nvPr>
        </p:nvSpPr>
        <p:spPr>
          <a:xfrm>
            <a:off x="263976" y="221293"/>
            <a:ext cx="8596668" cy="1320800"/>
          </a:xfrm>
        </p:spPr>
        <p:txBody>
          <a:bodyPr>
            <a:normAutofit/>
          </a:bodyPr>
          <a:lstStyle/>
          <a:p>
            <a:r>
              <a:rPr lang="es-ES" sz="2800" dirty="0"/>
              <a:t>Lineamientos técnicos de seguridad sanitaria en el entorno laboral. </a:t>
            </a:r>
            <a:endParaRPr lang="es-MX" sz="2800" dirty="0"/>
          </a:p>
        </p:txBody>
      </p:sp>
      <p:pic>
        <p:nvPicPr>
          <p:cNvPr id="5" name="Imagen 4">
            <a:extLst>
              <a:ext uri="{FF2B5EF4-FFF2-40B4-BE49-F238E27FC236}">
                <a16:creationId xmlns:a16="http://schemas.microsoft.com/office/drawing/2014/main" id="{9AB2E4EC-D3AF-4F68-A58B-102A8D68C087}"/>
              </a:ext>
            </a:extLst>
          </p:cNvPr>
          <p:cNvPicPr>
            <a:picLocks noChangeAspect="1"/>
          </p:cNvPicPr>
          <p:nvPr/>
        </p:nvPicPr>
        <p:blipFill rotWithShape="1">
          <a:blip r:embed="rId2"/>
          <a:srcRect l="7518" t="29579" r="30240" b="10300"/>
          <a:stretch/>
        </p:blipFill>
        <p:spPr>
          <a:xfrm>
            <a:off x="263976" y="1393190"/>
            <a:ext cx="9186468" cy="4988821"/>
          </a:xfrm>
          <a:prstGeom prst="rect">
            <a:avLst/>
          </a:prstGeom>
        </p:spPr>
      </p:pic>
    </p:spTree>
    <p:extLst>
      <p:ext uri="{BB962C8B-B14F-4D97-AF65-F5344CB8AC3E}">
        <p14:creationId xmlns:p14="http://schemas.microsoft.com/office/powerpoint/2010/main" val="37159607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94E2CF-0637-4174-AE3F-222BFB63C168}"/>
              </a:ext>
            </a:extLst>
          </p:cNvPr>
          <p:cNvPicPr>
            <a:picLocks noChangeAspect="1"/>
          </p:cNvPicPr>
          <p:nvPr/>
        </p:nvPicPr>
        <p:blipFill rotWithShape="1">
          <a:blip r:embed="rId2"/>
          <a:srcRect l="7542" t="29733" r="31165" b="7559"/>
          <a:stretch/>
        </p:blipFill>
        <p:spPr>
          <a:xfrm>
            <a:off x="713983" y="1427967"/>
            <a:ext cx="9244207" cy="5317299"/>
          </a:xfrm>
          <a:prstGeom prst="rect">
            <a:avLst/>
          </a:prstGeom>
        </p:spPr>
      </p:pic>
      <p:sp>
        <p:nvSpPr>
          <p:cNvPr id="5" name="Título 1">
            <a:extLst>
              <a:ext uri="{FF2B5EF4-FFF2-40B4-BE49-F238E27FC236}">
                <a16:creationId xmlns:a16="http://schemas.microsoft.com/office/drawing/2014/main" id="{FDA85BFD-6DAA-4DC4-8453-FA4428065EBD}"/>
              </a:ext>
            </a:extLst>
          </p:cNvPr>
          <p:cNvSpPr>
            <a:spLocks noGrp="1"/>
          </p:cNvSpPr>
          <p:nvPr>
            <p:ph type="title"/>
          </p:nvPr>
        </p:nvSpPr>
        <p:spPr>
          <a:xfrm>
            <a:off x="564600" y="112734"/>
            <a:ext cx="8596668" cy="1320800"/>
          </a:xfrm>
        </p:spPr>
        <p:txBody>
          <a:bodyPr>
            <a:normAutofit/>
          </a:bodyPr>
          <a:lstStyle/>
          <a:p>
            <a:r>
              <a:rPr lang="es-ES" sz="2800" dirty="0"/>
              <a:t>Lineamientos técnicos de seguridad sanitaria en el entorno laboral. </a:t>
            </a:r>
            <a:endParaRPr lang="es-MX" sz="2800" dirty="0"/>
          </a:p>
        </p:txBody>
      </p:sp>
    </p:spTree>
    <p:extLst>
      <p:ext uri="{BB962C8B-B14F-4D97-AF65-F5344CB8AC3E}">
        <p14:creationId xmlns:p14="http://schemas.microsoft.com/office/powerpoint/2010/main" val="148824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262E5633-B063-479F-8163-C12732E1A6A5}"/>
              </a:ext>
            </a:extLst>
          </p:cNvPr>
          <p:cNvGraphicFramePr>
            <a:graphicFrameLocks noGrp="1"/>
          </p:cNvGraphicFramePr>
          <p:nvPr>
            <p:extLst/>
          </p:nvPr>
        </p:nvGraphicFramePr>
        <p:xfrm>
          <a:off x="733287" y="679909"/>
          <a:ext cx="8127999" cy="3789680"/>
        </p:xfrm>
        <a:graphic>
          <a:graphicData uri="http://schemas.openxmlformats.org/drawingml/2006/table">
            <a:tbl>
              <a:tblPr firstRow="1" bandRow="1">
                <a:tableStyleId>{5C22544A-7EE6-4342-B048-85BDC9FD1C3A}</a:tableStyleId>
              </a:tblPr>
              <a:tblGrid>
                <a:gridCol w="6926469">
                  <a:extLst>
                    <a:ext uri="{9D8B030D-6E8A-4147-A177-3AD203B41FA5}">
                      <a16:colId xmlns:a16="http://schemas.microsoft.com/office/drawing/2014/main" val="2960197335"/>
                    </a:ext>
                  </a:extLst>
                </a:gridCol>
                <a:gridCol w="636105">
                  <a:extLst>
                    <a:ext uri="{9D8B030D-6E8A-4147-A177-3AD203B41FA5}">
                      <a16:colId xmlns:a16="http://schemas.microsoft.com/office/drawing/2014/main" val="811492880"/>
                    </a:ext>
                  </a:extLst>
                </a:gridCol>
                <a:gridCol w="565425">
                  <a:extLst>
                    <a:ext uri="{9D8B030D-6E8A-4147-A177-3AD203B41FA5}">
                      <a16:colId xmlns:a16="http://schemas.microsoft.com/office/drawing/2014/main" val="1223798640"/>
                    </a:ext>
                  </a:extLst>
                </a:gridCol>
              </a:tblGrid>
              <a:tr h="370840">
                <a:tc>
                  <a:txBody>
                    <a:bodyPr/>
                    <a:lstStyle/>
                    <a:p>
                      <a:r>
                        <a:rPr lang="es-MX" dirty="0"/>
                        <a:t>Preguntas</a:t>
                      </a:r>
                    </a:p>
                  </a:txBody>
                  <a:tcPr/>
                </a:tc>
                <a:tc>
                  <a:txBody>
                    <a:bodyPr/>
                    <a:lstStyle/>
                    <a:p>
                      <a:r>
                        <a:rPr lang="es-MX" dirty="0"/>
                        <a:t>SI</a:t>
                      </a:r>
                    </a:p>
                  </a:txBody>
                  <a:tcPr/>
                </a:tc>
                <a:tc>
                  <a:txBody>
                    <a:bodyPr/>
                    <a:lstStyle/>
                    <a:p>
                      <a:r>
                        <a:rPr lang="es-MX" dirty="0"/>
                        <a:t>NO</a:t>
                      </a:r>
                    </a:p>
                  </a:txBody>
                  <a:tcPr/>
                </a:tc>
                <a:extLst>
                  <a:ext uri="{0D108BD9-81ED-4DB2-BD59-A6C34878D82A}">
                    <a16:rowId xmlns:a16="http://schemas.microsoft.com/office/drawing/2014/main" val="78690123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1600" dirty="0"/>
                        <a:t>¿Te sientes preocupado frecuentemente?     </a:t>
                      </a:r>
                    </a:p>
                  </a:txBody>
                  <a:tcPr/>
                </a:tc>
                <a:tc>
                  <a:txBody>
                    <a:bodyPr/>
                    <a:lstStyle/>
                    <a:p>
                      <a:endParaRPr lang="es-MX" dirty="0"/>
                    </a:p>
                  </a:txBody>
                  <a:tcPr/>
                </a:tc>
                <a:tc>
                  <a:txBody>
                    <a:bodyPr/>
                    <a:lstStyle/>
                    <a:p>
                      <a:endParaRPr lang="es-MX" dirty="0"/>
                    </a:p>
                  </a:txBody>
                  <a:tcPr/>
                </a:tc>
                <a:extLst>
                  <a:ext uri="{0D108BD9-81ED-4DB2-BD59-A6C34878D82A}">
                    <a16:rowId xmlns:a16="http://schemas.microsoft.com/office/drawing/2014/main" val="101192197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1600" dirty="0"/>
                        <a:t>¿Te has sorprendido comiendo con desesperación o más de lo normal?   </a:t>
                      </a:r>
                    </a:p>
                    <a:p>
                      <a:endParaRPr lang="es-MX" sz="1600" dirty="0"/>
                    </a:p>
                  </a:txBody>
                  <a:tcPr/>
                </a:tc>
                <a:tc>
                  <a:txBody>
                    <a:bodyPr/>
                    <a:lstStyle/>
                    <a:p>
                      <a:endParaRPr lang="es-MX" dirty="0"/>
                    </a:p>
                  </a:txBody>
                  <a:tcPr/>
                </a:tc>
                <a:tc>
                  <a:txBody>
                    <a:bodyPr/>
                    <a:lstStyle/>
                    <a:p>
                      <a:endParaRPr lang="es-MX" dirty="0"/>
                    </a:p>
                  </a:txBody>
                  <a:tcPr/>
                </a:tc>
                <a:extLst>
                  <a:ext uri="{0D108BD9-81ED-4DB2-BD59-A6C34878D82A}">
                    <a16:rowId xmlns:a16="http://schemas.microsoft.com/office/drawing/2014/main" val="402031180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1600" dirty="0"/>
                        <a:t>¿Tienes problemas para conciliar el sueño?       </a:t>
                      </a:r>
                    </a:p>
                    <a:p>
                      <a:endParaRPr lang="es-MX" sz="1600" dirty="0"/>
                    </a:p>
                  </a:txBody>
                  <a:tcPr/>
                </a:tc>
                <a:tc>
                  <a:txBody>
                    <a:bodyPr/>
                    <a:lstStyle/>
                    <a:p>
                      <a:endParaRPr lang="es-MX" dirty="0"/>
                    </a:p>
                  </a:txBody>
                  <a:tcPr/>
                </a:tc>
                <a:tc>
                  <a:txBody>
                    <a:bodyPr/>
                    <a:lstStyle/>
                    <a:p>
                      <a:endParaRPr lang="es-MX" dirty="0"/>
                    </a:p>
                  </a:txBody>
                  <a:tcPr/>
                </a:tc>
                <a:extLst>
                  <a:ext uri="{0D108BD9-81ED-4DB2-BD59-A6C34878D82A}">
                    <a16:rowId xmlns:a16="http://schemas.microsoft.com/office/drawing/2014/main" val="221377509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1600" dirty="0"/>
                        <a:t>¿Con frecuencia sientes taquicardia o tienes problemas para respirar?    </a:t>
                      </a:r>
                    </a:p>
                    <a:p>
                      <a:endParaRPr lang="es-MX" sz="1600" dirty="0"/>
                    </a:p>
                  </a:txBody>
                  <a:tcPr/>
                </a:tc>
                <a:tc>
                  <a:txBody>
                    <a:bodyPr/>
                    <a:lstStyle/>
                    <a:p>
                      <a:endParaRPr lang="es-MX" dirty="0"/>
                    </a:p>
                  </a:txBody>
                  <a:tcPr/>
                </a:tc>
                <a:tc>
                  <a:txBody>
                    <a:bodyPr/>
                    <a:lstStyle/>
                    <a:p>
                      <a:endParaRPr lang="es-MX" dirty="0"/>
                    </a:p>
                  </a:txBody>
                  <a:tcPr/>
                </a:tc>
                <a:extLst>
                  <a:ext uri="{0D108BD9-81ED-4DB2-BD59-A6C34878D82A}">
                    <a16:rowId xmlns:a16="http://schemas.microsoft.com/office/drawing/2014/main" val="185187819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1600" dirty="0"/>
                        <a:t>¿La  mayoría de tus pensamientos son negativos, experimentas desesperanza? </a:t>
                      </a:r>
                    </a:p>
                    <a:p>
                      <a:endParaRPr lang="es-MX" sz="1600" dirty="0"/>
                    </a:p>
                  </a:txBody>
                  <a:tcPr/>
                </a:tc>
                <a:tc>
                  <a:txBody>
                    <a:bodyPr/>
                    <a:lstStyle/>
                    <a:p>
                      <a:endParaRPr lang="es-MX" dirty="0"/>
                    </a:p>
                  </a:txBody>
                  <a:tcPr/>
                </a:tc>
                <a:tc>
                  <a:txBody>
                    <a:bodyPr/>
                    <a:lstStyle/>
                    <a:p>
                      <a:endParaRPr lang="es-MX" dirty="0"/>
                    </a:p>
                  </a:txBody>
                  <a:tcPr/>
                </a:tc>
                <a:extLst>
                  <a:ext uri="{0D108BD9-81ED-4DB2-BD59-A6C34878D82A}">
                    <a16:rowId xmlns:a16="http://schemas.microsoft.com/office/drawing/2014/main" val="3739246021"/>
                  </a:ext>
                </a:extLst>
              </a:tr>
            </a:tbl>
          </a:graphicData>
        </a:graphic>
      </p:graphicFrame>
    </p:spTree>
    <p:extLst>
      <p:ext uri="{BB962C8B-B14F-4D97-AF65-F5344CB8AC3E}">
        <p14:creationId xmlns:p14="http://schemas.microsoft.com/office/powerpoint/2010/main" val="1306011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5FAB79F-74EB-410E-A217-77F029A66EAF}"/>
              </a:ext>
            </a:extLst>
          </p:cNvPr>
          <p:cNvPicPr>
            <a:picLocks noChangeAspect="1"/>
          </p:cNvPicPr>
          <p:nvPr/>
        </p:nvPicPr>
        <p:blipFill rotWithShape="1">
          <a:blip r:embed="rId2"/>
          <a:srcRect l="7603" t="29763" r="31062" b="7558"/>
          <a:stretch/>
        </p:blipFill>
        <p:spPr>
          <a:xfrm>
            <a:off x="388307" y="1241439"/>
            <a:ext cx="9156526" cy="5260786"/>
          </a:xfrm>
          <a:prstGeom prst="rect">
            <a:avLst/>
          </a:prstGeom>
        </p:spPr>
      </p:pic>
      <p:sp>
        <p:nvSpPr>
          <p:cNvPr id="5" name="Título 1">
            <a:extLst>
              <a:ext uri="{FF2B5EF4-FFF2-40B4-BE49-F238E27FC236}">
                <a16:creationId xmlns:a16="http://schemas.microsoft.com/office/drawing/2014/main" id="{BABA0184-C1B4-4166-BD7F-8EEC6341A44D}"/>
              </a:ext>
            </a:extLst>
          </p:cNvPr>
          <p:cNvSpPr>
            <a:spLocks noGrp="1"/>
          </p:cNvSpPr>
          <p:nvPr>
            <p:ph type="title"/>
          </p:nvPr>
        </p:nvSpPr>
        <p:spPr>
          <a:xfrm>
            <a:off x="564600" y="112734"/>
            <a:ext cx="8596668" cy="1320800"/>
          </a:xfrm>
        </p:spPr>
        <p:txBody>
          <a:bodyPr>
            <a:normAutofit/>
          </a:bodyPr>
          <a:lstStyle/>
          <a:p>
            <a:r>
              <a:rPr lang="es-ES" sz="2800" dirty="0"/>
              <a:t>Lineamientos técnicos de seguridad sanitaria en el entorno laboral. </a:t>
            </a:r>
            <a:endParaRPr lang="es-MX" sz="2800" dirty="0"/>
          </a:p>
        </p:txBody>
      </p:sp>
    </p:spTree>
    <p:extLst>
      <p:ext uri="{BB962C8B-B14F-4D97-AF65-F5344CB8AC3E}">
        <p14:creationId xmlns:p14="http://schemas.microsoft.com/office/powerpoint/2010/main" val="40161776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991A35-3F3F-4730-8FBD-6BBF9A586C02}"/>
              </a:ext>
            </a:extLst>
          </p:cNvPr>
          <p:cNvSpPr>
            <a:spLocks noGrp="1"/>
          </p:cNvSpPr>
          <p:nvPr>
            <p:ph type="title"/>
          </p:nvPr>
        </p:nvSpPr>
        <p:spPr>
          <a:xfrm>
            <a:off x="564600" y="112734"/>
            <a:ext cx="8596668" cy="1320800"/>
          </a:xfrm>
        </p:spPr>
        <p:txBody>
          <a:bodyPr>
            <a:normAutofit/>
          </a:bodyPr>
          <a:lstStyle/>
          <a:p>
            <a:r>
              <a:rPr lang="es-ES" sz="2800" dirty="0"/>
              <a:t>Lineamientos técnicos de seguridad sanitaria en el entorno laboral. </a:t>
            </a:r>
            <a:endParaRPr lang="es-MX" sz="2800" dirty="0"/>
          </a:p>
        </p:txBody>
      </p:sp>
      <p:pic>
        <p:nvPicPr>
          <p:cNvPr id="5" name="Imagen 4">
            <a:extLst>
              <a:ext uri="{FF2B5EF4-FFF2-40B4-BE49-F238E27FC236}">
                <a16:creationId xmlns:a16="http://schemas.microsoft.com/office/drawing/2014/main" id="{D8C9F585-D255-45E7-BF2D-9EBF5362E07C}"/>
              </a:ext>
            </a:extLst>
          </p:cNvPr>
          <p:cNvPicPr>
            <a:picLocks noChangeAspect="1"/>
          </p:cNvPicPr>
          <p:nvPr/>
        </p:nvPicPr>
        <p:blipFill rotWithShape="1">
          <a:blip r:embed="rId2"/>
          <a:srcRect l="6062" t="29396" r="31165" b="22726"/>
          <a:stretch/>
        </p:blipFill>
        <p:spPr>
          <a:xfrm>
            <a:off x="564600" y="1850207"/>
            <a:ext cx="8596667" cy="3686297"/>
          </a:xfrm>
          <a:prstGeom prst="rect">
            <a:avLst/>
          </a:prstGeom>
        </p:spPr>
      </p:pic>
    </p:spTree>
    <p:extLst>
      <p:ext uri="{BB962C8B-B14F-4D97-AF65-F5344CB8AC3E}">
        <p14:creationId xmlns:p14="http://schemas.microsoft.com/office/powerpoint/2010/main" val="30910978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El CORONAVIRUS LLEGO PARA QUEDARSE. </a:t>
            </a:r>
            <a:endParaRPr lang="es-MX" dirty="0"/>
          </a:p>
        </p:txBody>
      </p:sp>
      <p:pic>
        <p:nvPicPr>
          <p:cNvPr id="6" name="Imagen 5">
            <a:extLst>
              <a:ext uri="{FF2B5EF4-FFF2-40B4-BE49-F238E27FC236}">
                <a16:creationId xmlns:a16="http://schemas.microsoft.com/office/drawing/2014/main" id="{CB05101B-0885-4325-AF89-236246E3D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88" y="1930400"/>
            <a:ext cx="3277123" cy="2110426"/>
          </a:xfrm>
          <a:prstGeom prst="rect">
            <a:avLst/>
          </a:prstGeom>
        </p:spPr>
      </p:pic>
      <p:pic>
        <p:nvPicPr>
          <p:cNvPr id="10" name="Imagen 9">
            <a:extLst>
              <a:ext uri="{FF2B5EF4-FFF2-40B4-BE49-F238E27FC236}">
                <a16:creationId xmlns:a16="http://schemas.microsoft.com/office/drawing/2014/main" id="{9CF44073-6E6B-45B1-8FD9-026D1F5CC3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5049" y="1930401"/>
            <a:ext cx="3274288" cy="2110425"/>
          </a:xfrm>
          <a:prstGeom prst="rect">
            <a:avLst/>
          </a:prstGeom>
        </p:spPr>
      </p:pic>
      <p:pic>
        <p:nvPicPr>
          <p:cNvPr id="12" name="Imagen 11">
            <a:extLst>
              <a:ext uri="{FF2B5EF4-FFF2-40B4-BE49-F238E27FC236}">
                <a16:creationId xmlns:a16="http://schemas.microsoft.com/office/drawing/2014/main" id="{B48EAE0C-4EBE-47C8-9DED-5FB80325C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2561" y="4435607"/>
            <a:ext cx="3274289" cy="2110426"/>
          </a:xfrm>
          <a:prstGeom prst="rect">
            <a:avLst/>
          </a:prstGeom>
        </p:spPr>
      </p:pic>
      <p:pic>
        <p:nvPicPr>
          <p:cNvPr id="14" name="Imagen 13">
            <a:extLst>
              <a:ext uri="{FF2B5EF4-FFF2-40B4-BE49-F238E27FC236}">
                <a16:creationId xmlns:a16="http://schemas.microsoft.com/office/drawing/2014/main" id="{2757568C-7914-446F-A06F-C493F1BF09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3818" y="1930401"/>
            <a:ext cx="3277124" cy="2110425"/>
          </a:xfrm>
          <a:prstGeom prst="rect">
            <a:avLst/>
          </a:prstGeom>
        </p:spPr>
      </p:pic>
      <p:pic>
        <p:nvPicPr>
          <p:cNvPr id="18" name="Imagen 17">
            <a:extLst>
              <a:ext uri="{FF2B5EF4-FFF2-40B4-BE49-F238E27FC236}">
                <a16:creationId xmlns:a16="http://schemas.microsoft.com/office/drawing/2014/main" id="{D5116A45-B745-4799-8A8B-E447378718F7}"/>
              </a:ext>
            </a:extLst>
          </p:cNvPr>
          <p:cNvPicPr>
            <a:picLocks noChangeAspect="1"/>
          </p:cNvPicPr>
          <p:nvPr/>
        </p:nvPicPr>
        <p:blipFill rotWithShape="1">
          <a:blip r:embed="rId6">
            <a:extLst>
              <a:ext uri="{28A0092B-C50C-407E-A947-70E740481C1C}">
                <a14:useLocalDpi xmlns:a14="http://schemas.microsoft.com/office/drawing/2010/main" val="0"/>
              </a:ext>
            </a:extLst>
          </a:blip>
          <a:srcRect l="5735" t="6901" r="5783" b="6930"/>
          <a:stretch/>
        </p:blipFill>
        <p:spPr>
          <a:xfrm>
            <a:off x="5450836" y="4435607"/>
            <a:ext cx="3274289" cy="2110426"/>
          </a:xfrm>
          <a:prstGeom prst="rect">
            <a:avLst/>
          </a:prstGeom>
        </p:spPr>
      </p:pic>
    </p:spTree>
    <p:extLst>
      <p:ext uri="{BB962C8B-B14F-4D97-AF65-F5344CB8AC3E}">
        <p14:creationId xmlns:p14="http://schemas.microsoft.com/office/powerpoint/2010/main" val="1502634331"/>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ción3" id="{62B2ED57-140A-4A20-97A3-3E6DEC2491EF}" vid="{9FCF3483-96B9-402D-8038-015FC2F922F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MORGAN CONSULTORES</Template>
  <TotalTime>1260</TotalTime>
  <Words>3502</Words>
  <Application>Microsoft Office PowerPoint</Application>
  <PresentationFormat>Panorámica</PresentationFormat>
  <Paragraphs>554</Paragraphs>
  <Slides>92</Slides>
  <Notes>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92</vt:i4>
      </vt:variant>
    </vt:vector>
  </HeadingPairs>
  <TitlesOfParts>
    <vt:vector size="101" baseType="lpstr">
      <vt:lpstr>Arial</vt:lpstr>
      <vt:lpstr>Calibri</vt:lpstr>
      <vt:lpstr>Century Gothic</vt:lpstr>
      <vt:lpstr>CenturySchoolbook</vt:lpstr>
      <vt:lpstr>Segoe UI Black</vt:lpstr>
      <vt:lpstr>Segoe UI Semilight</vt:lpstr>
      <vt:lpstr>Wingdings</vt:lpstr>
      <vt:lpstr>Wingdings 3</vt:lpstr>
      <vt:lpstr>Faceta</vt:lpstr>
      <vt:lpstr>La Gestión Psicosocial Post  Covid-19 en la Empresa</vt:lpstr>
      <vt:lpstr>Salud Mental </vt:lpstr>
      <vt:lpstr>Presentación de PowerPoint</vt:lpstr>
      <vt:lpstr>Presentación de PowerPoint</vt:lpstr>
      <vt:lpstr>Presentación de PowerPoint</vt:lpstr>
      <vt:lpstr>Presentación de PowerPoint</vt:lpstr>
      <vt:lpstr>Presentación de PowerPoint</vt:lpstr>
      <vt:lpstr>PAE primeros auxilios emocionales</vt:lpstr>
      <vt:lpstr>Presentación de PowerPoint</vt:lpstr>
      <vt:lpstr>Presentación de PowerPoint</vt:lpstr>
      <vt:lpstr>Presentación de PowerPoint</vt:lpstr>
      <vt:lpstr>COVID-19</vt:lpstr>
      <vt:lpstr>Presentación de PowerPoint</vt:lpstr>
      <vt:lpstr>Transformarnos cuando no podemos cambiar las circunstancias que nos rodean</vt:lpstr>
      <vt:lpstr>Presentación de PowerPoint</vt:lpstr>
      <vt:lpstr>Presentación de PowerPoint</vt:lpstr>
      <vt:lpstr>Receso</vt:lpstr>
      <vt:lpstr>Reacciones ante SARS-COV2 y el retorno al trabajo</vt:lpstr>
      <vt:lpstr>Factores psicosociales</vt:lpstr>
      <vt:lpstr>Factores psicosociales en el trabajo</vt:lpstr>
      <vt:lpstr>FACTORES DE RIESGO PSICOSOCIALES</vt:lpstr>
      <vt:lpstr>Ejemplos de factores de riesgo psicosociales</vt:lpstr>
      <vt:lpstr>CONSECUENCIAS FACTORES PSICOSOCIALES </vt:lpstr>
      <vt:lpstr>Consecuencias PSICOSOCIALES</vt:lpstr>
      <vt:lpstr>Presentación de PowerPoint</vt:lpstr>
      <vt:lpstr>FISIOLOGÍA DEL ESTRÉS</vt:lpstr>
      <vt:lpstr>Estrés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Programas de salud en el trabajo ante SARS-COV2.</vt:lpstr>
      <vt:lpstr>Presentación de PowerPoint</vt:lpstr>
      <vt:lpstr>PLANES DE ATENCIÓN ANTE SARS-COV 2</vt:lpstr>
      <vt:lpstr>Difusión al personal. </vt:lpstr>
      <vt:lpstr>Presentación de PowerPoint</vt:lpstr>
      <vt:lpstr>Presentación de PowerPoint</vt:lpstr>
      <vt:lpstr>Presentación de PowerPoint</vt:lpstr>
      <vt:lpstr>Presentación de PowerPoint</vt:lpstr>
      <vt:lpstr>Presentación de PowerPoint</vt:lpstr>
      <vt:lpstr>Presentación de PowerPoint</vt:lpstr>
      <vt:lpstr>Pruebas Rápidas. </vt:lpstr>
      <vt:lpstr>Pruebas Rápidas. </vt:lpstr>
      <vt:lpstr>Seguridad en comedores. </vt:lpstr>
      <vt:lpstr>LAVADO DE MANOS </vt:lpstr>
      <vt:lpstr>USO DE GEL ANTIBACTERIAL </vt:lpstr>
      <vt:lpstr>TOS Y ESTORNUDO </vt:lpstr>
      <vt:lpstr>USO DE CARETA </vt:lpstr>
      <vt:lpstr>USO DE GUANTES </vt:lpstr>
      <vt:lpstr>USO DE UNIFORME </vt:lpstr>
      <vt:lpstr>LIMPIEZA DIARIA Y EXHAUSTIVA</vt:lpstr>
      <vt:lpstr>Presentación de PowerPoint</vt:lpstr>
      <vt:lpstr>LIMPIEZA Y DESINFECCIÓN DE EQUIPO DE CONTACTO DIRECTO CON LOS ALIMENTOS </vt:lpstr>
      <vt:lpstr>SOLUCIÓN DESINFECTANTE </vt:lpstr>
      <vt:lpstr>DISTANCIAMIENTO SOCIAL DENTRO DE LA COCINA </vt:lpstr>
      <vt:lpstr>Presentación de PowerPoint</vt:lpstr>
      <vt:lpstr>Presentación de PowerPoint</vt:lpstr>
      <vt:lpstr>ALMACENAMIENTO DE MATERIA PRIMA </vt:lpstr>
      <vt:lpstr>PROTOCOLO DE REGRESO A LA OPERACIÓN </vt:lpstr>
      <vt:lpstr>LÍNEAS DE SERVICIO </vt:lpstr>
      <vt:lpstr>Presentación de PowerPoint</vt:lpstr>
      <vt:lpstr>CAMBIO DE UTENSILIOS </vt:lpstr>
      <vt:lpstr>ENTREGA DE CUBIERTOS </vt:lpstr>
      <vt:lpstr>ASIENTOS ASIGNADOS </vt:lpstr>
      <vt:lpstr>Programa de ergonomía desde casa</vt:lpstr>
      <vt:lpstr>¿Que es la ergonomía ?</vt:lpstr>
      <vt:lpstr>Importancia de la ergonomía </vt:lpstr>
      <vt:lpstr>Ergonomía en casa</vt:lpstr>
      <vt:lpstr>¿Cuáles son las consecuencias de permanecer sentados largos periodos de tiempo?</vt:lpstr>
      <vt:lpstr>Higiene de columna</vt:lpstr>
      <vt:lpstr>Pausa activa</vt:lpstr>
      <vt:lpstr>¿QUÉ EJERCICIOS PODEMOS HACER EN LAS PAUSAS ACTIVAS EN CASA? </vt:lpstr>
      <vt:lpstr>Presentación de PowerPoint</vt:lpstr>
      <vt:lpstr>Ejercicios de respiración </vt:lpstr>
      <vt:lpstr>Técnica de relajación muscular</vt:lpstr>
      <vt:lpstr>Beneficios</vt:lpstr>
      <vt:lpstr>Gestión administrativa Psicosocial en la empresa ante SARS-COV2</vt:lpstr>
      <vt:lpstr>NOM 035 STPS 2018. </vt:lpstr>
      <vt:lpstr>NOM 030 STPS 2009</vt:lpstr>
      <vt:lpstr>NUEVOS LINEAMIENTOS COVID. </vt:lpstr>
      <vt:lpstr>Lineamientos técnicos de seguridad sanitaria en el entorno laboral. </vt:lpstr>
      <vt:lpstr>Lineamientos técnicos de seguridad sanitaria en el entorno laboral. </vt:lpstr>
      <vt:lpstr>Lineamientos técnicos de seguridad sanitaria en el entorno laboral. </vt:lpstr>
      <vt:lpstr>Lineamientos técnicos de seguridad sanitaria en el entorno laboral. </vt:lpstr>
      <vt:lpstr>El CORONAVIRUS LLEGO PARA QUEDARSE.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Difusion2</dc:creator>
  <cp:lastModifiedBy>MACEDO MONTALVO ARTURO</cp:lastModifiedBy>
  <cp:revision>20</cp:revision>
  <dcterms:created xsi:type="dcterms:W3CDTF">2018-08-31T15:33:46Z</dcterms:created>
  <dcterms:modified xsi:type="dcterms:W3CDTF">2020-06-12T14:40:33Z</dcterms:modified>
</cp:coreProperties>
</file>